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A035BD-BAD4-46B5-A928-A61B322AA719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D4702A-EB03-4894-9225-892E6CA6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lbinfo.ch/sites/default/files/styles/home-top/public/g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447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METROPOLET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772400" cy="4582711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Ne Bangladesh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shtatë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zona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Daka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Chittagong,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Rajshahi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Kulna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Sylhet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Barisal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Rangpur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Tokat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çmim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lartë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banorët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mënyrë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jetese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mirë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.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Shumica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këtyre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qyteteve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dendësi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popullsisë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prej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35,000 /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milje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katror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ose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shumë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Daka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konsideruar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megaqytet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sepse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popullsia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saj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tejkalon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10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milionë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QTEhQUExQWFRUXFxgaFhYXGB0XGBgeGhwXGhgbHBgYHCggGh0lHBgcITEkJikrLi4uGCAzODMsNygtLisBCgoKDg0OGxAQGywkICQsLCwsLCwtLCwsLCwsLCwsLCwsLCwsLCwsLCwsLCwsLCwsLCwsLCwsLCwsLCwsLCwsLP/AABEIALYBFAMBIgACEQEDEQH/xAAcAAABBQEBAQAAAAAAAAAAAAAFAAEDBAYCBwj/xABKEAACAQMDAgMGAQgGBgkFAAABAhEAAyEEEjEFQSJRYQYTMnGBkaEUI0JSscHR8CQzYnLh8QcVNFOC0kNEZXOSlKKjwhZFVIOy/8QAGQEAAwEBAQAAAAAAAAAAAAAAAQIDAAQF/8QALBEAAgIBBAECBAYDAAAAAAAAAAECESEDEjFBURPwBCIyoUJhcZHR8YGxwf/aAAwDAQACEQMRAD8A9kpUqarHAxxSpqVYAjXJrquKyFkR2WJBnzPaMdq7NR2Tz867piV4Gpqemoisamp6aiIxqakaaiIx6alTVgMempU1EWxUqY000RR6Y0ppjWAPTTSmuZogHmmmmmmJo0Y6mlNcTSmsY6mmmuZppo0YcmkDXJNNNGjHe6lNcTSmtQRytKnBp61moL0qVNXIerY9KmpVgETalM+IYwc0P1XV1yqGWgdjEGRPrxQnU2t+ouruKwjtKxM7h5g4qp0/Sr7qzdMtcYsGdiSxEPiTwMDAxVowRCU2VLXtfdXcHVW8iPAcTzyCPpRHp/torQHsuDGSpVl/EggVkbuFZy20F2RW27m3BWYwIwQMyYq70Doh1Juv7x4RyniMSQGP6MkiHHcfAOKtNQQsUzZf/U2nLABz6wJAnGT8/Lyoguutnh1P1z9q876WpN3YwtgAHwjJB/pBO6WLcqpExkt9LHSnZrNtmcXCVEuOGxyPQ0igmCVo2+r6itsAkEg4kf511pNelydhkjkEEVkDMRmPLtUPTeti3fe2rAuZhduMAEgmecziOfrRemqJ22b001ArPXz+kg/4T+4/xol0/XC6CQCCOQfrGfpSOLXILLdNSpqAGI0xpGkaIo1NSpTWFFTGmmmJomHmmNNNNNEAqY001yTRMdzTTXM0xNEx1Nclq5LVzuo0Y7mlNR7qU0aCSTSmo5pTWoxKDSrgGlQoIcmmmo91LdXLR37yWaU1Hupbq1G3GY1V/ZqLzQWizcO1RLHxrx5n0qGzKLp7cECGaGHiBIbB7cGrBeNY3/dv/wD3brjqVwG/Z/uv+ANVIN5Mfcuf0cw20/lN0DwySfcng7TtPeccR3itZ7FWFTS2mUkm5btu8mZcqNzSZycf+EVkmP8AR2yB/SrvKyT+ZPBg7TiZkcEelaf2Vv8A9E0+ce4tgDy8Oe+eR27UusXhwQapT+XsdoE20G4kyYS/yCYgT5fpHyqLpdsjT2t2ydufd/BM52/2fKk/+2ltpA2L4j8JhNRjgRE5yfiHHcTpfaLT29JZ8du2V3A2gwO3aW8IHJHEU0JUkK4OXAaY1klvA9RHiBjeI8htB8+e/wAjVE+3C7rgIPiBFrBO4kALj5zQG57Qj3vvhkoM8ACdobk9zP3FV3xND4eau0errzFFOjuttnZiFGwSSYA8VeW6b24i6t5g3urkIqCDBUnceRHxD7VreqaK5qCCl33SwARsDk9+5ihKSfBN6Lh9RtW63Y92bguKVmJXJnygZ71D0vraX1Uo0neVYEQVwzDHyAzkc159d9lYtufyrUEhSYUi2CQMSFGaF+y2sexf3IxuPchQlxoVSFJPiAMEQaWkD0006Z7GdWm4ruXcIJWROeMVV6p1i1Yj3jQTwoyx+grFdXtvcSzdd/d3bYIuXLTb936o8QAMEk5zz511q7el1Hu3vXL63VXabgAG4SSJWHGJ55oqKJ7PLNHovayxcuraG5XadoI5gE9iewNGy1Y72U0mlsorl1a9BDO7SwknCyAFBAHA+c1pjq02lty7QJJkQAMk0WvAkkk8FndXJaoLd8MAQZB4PnXRehQpLurktUe+uS9GgEu6uS1Rb6YvRoxLupi1Rb65L0aCSFqbdURem30aMS7qfdUO+kHomJt1LdUO+lvrBLAalUIenoGC3vaf3teK+0XttqHuMbF02kBO2O6iYJBHJEYo30rql2/aS492+zMJPutMAv0Zhn5jFRcKOx6UkrZ6RqteqqTuExjluZjCyYrJdZ69dsAPaN27JGHUgDzHjKk4njihwRu46g/HBt2h+BFCeuaNvd/7Nqj4o3Pq/EfkN3kJ+/nRVIy0/Jp/yn3zK7CPeae4SvbJtmMEUumNuFhjAI3qABCgFXMRz2Heh2juBLWmLKyxpnnc0kZtzLRnjmrPSbg3WVyCS5jnAVv4ijROWHQJuN+YfIH9KucrM/mjgGDt45xxE5ii/s7qY0tjPFpB8vCPWhjge6ueICdU/KzP5psDBj544rvojf0ayAR/Vr39KnqKy8eCa9qFW/cuQxi1J8jFvUYGPv8A8NeVXNDIbxQGPEHEGfr5V6Br7z73CLv/ADRlS20AFb4JHY4ny+EVmXV4wloZ5Oz0+dC0kV0m02BB01d6iWIRQZAweXEg+pipF0FoKdodtx8QkdjI4GM0RN29+taX08P3wPrSm9j+kqM8gn7YNC0W3MqW7FsXLCshNtSze7LEGSOQwyMgGvQLXXNtx7c592biJBiBb3EF486xCWLzXrYLI+cMRunwk9z5CtfqupW7LElbLvAG3ZDAEAEFyTiO0DECnX5HPrZasu9K1hubg7k7sR2HhJPyED8auaL2UsXLkLYtliJLAKDmVOSO4mc8TQDS+16CZ09sf3Qv74zx/Iq/7G9U951RXEhWJhZgCEI+EEjnP1oSckiUYZ8I3Z9ira6f3VsC2J+FRgScnH3oF1f2Na0CFL+7GdxYbZJGILSMk9uBW2XUMuWcNMAQsRn5me32of7U6wppLhLyZTKgj9IetRjOV1ZSS0mnR5GbjeKCYTaTIHdd8A/Iiq2n62jjcN6yduV78dpx61LqtVBOYnnkTiPrjFUoUcAAcwCI8671ZFbe0aXpntqLK7bgLAnwnePQR4u2DWs6V1hb6llVlgxDRPn2JrzLp+m8e5TBXiQCMyexraeyo22mHkwH2VaFEtWMUrRpve0xu1U95XN27An/AB/ZWeDnSst+9pjcoMeot4oUmJ/RPb1qxptVvWcc9juHbuK2BnFpWEfeVyblVd9cm5TUKWveU2+qvvKQuVjFv3lIXKqe8pw9EJaNylvqrvp99AxcV6eqqvSrGPKNe1r3bQoDbWP9a5jkCARn5VougWy2mtEIxG3/APNNsfS2PgHp/Gs11CfdNO74Tz738d2PvWq0LxYsqx06fmkMNpHMgqILMrQxI71GbPT/AAlr8mmPzCH+9r2Pp2HlVPrWgPu/9m08yMjVMx7/ANnHzqZLloc3OnD56cp+16sN1uxZtsdnS72RIAE+XBJxUzIjeVsaYBVB9xcAUtvWZt+GT8Q+dWunP/SbAMTtu8QP0R2GBQjrmoDafSOoRQy3CAnwLlTC9toiqfsdqWbW25Jja+D/AHDn+fKqdEXBt2HihNm7BAjUscgGfzZwJGD6iqHRdSPc2wDtIRe/pB/Yav3P6q74onVEcTPhbHp86xt/Tw23IBIAIaSoBIwCMz+751OTKaatUa3TsWZpYn8052ZIyl7Iz3kfagZ0S7f6h48vFP8AP8aK+zt3eCZCj3dyEjKiLudwUbvvNViV2/7SxzzDfxpGwrDaKS6YT/szcc58uOPpSNjA/ojc8Z+/w1bJEn+knjjPlzz9aguXTCxqxzzMTgY5/maCY9la/qBauLdZCqpBKjlZWPTu1VNZr7d+8WHvF37YBSYwF7HzH41ffX3LbFUK3TcUKSQCGEAzn5V1ptfqmEqtswYMICPDu4IOePxH0ZNhaWGDNNpSWKxdEIWk24Bhd0DPJ4+dEOg68aa+t1xcXaCQHG0MYiAcxzzxirVnqevztth4H+7IgwcfFnMV3f6xrmPi06kDgm05j4yO/oox5mi22qEa/T9wzd/0hIw/qmUZO4vjGYwtDOs+3SXrLW4ZZgyWBB2njGaqa/qGpa2yNp1932YWnAMs3me4A+9Bv9Y3goB06gAY8DACfdk8nzZv/D86CgBaa8fcoG/vVj73CiYY5MmMCc1e0a+HcL1thkFd4BETmCMDw/8AqHnVO9cYgTZBx+q2f45Aqu9iN0aeQRyA39kwMepH0qqcvJXamuA3oupW7cl3ADAR34JB+EY+tR6vqjG6BZvMFMA7XZRM5kAjPH2oX7iZH5Ke4mG7cdq70qRcT837uSPDnz9QKopN8ienFOwpc9odQh4ZiM7tqufuyT9Jqxb9rtQcGc4+BQPl8qBe8Ab/AGw/KD5/OpbTyyf0ndxIj4j35GKxtkfBpv8AXN3vqAPMHRXmA9NwaG+Y5rrS9VdAAuosIBwPyK+oHbgNU1jT3CQCNeo/WF60V47DcTHkIro2bs//AHE+oeyf2mouxfl4/j+BJ1d+2p0uef6Jf/56kPWH5/K9L/5O9/z10qX/AD6oPktg/uqa4l3/AHvVe2fcWj/8M0mQ1Hwvf+ChqOsvtP8ATNP9NJeH478V30LqTPc2m/auAAki2GDduVYmBnn5V1qrlwKfz3VP+LSLH4W656O7FjLX3heLtkWu/ZoEn0qum2JqRW10vf7B/U6wW0Z24UEmPIZoO3tjYBiH+w9fX0NRdY6ih090SCSh8BPPmMH9hrENeT9U7owZiPjmZmZzjHz7VaUq4JaGhGSuR6podcLqK6zBmJ5wSP3V1c1yK21mUHyJH896C9B1SLp7Y3AQM/Uk1U6kd1wuCCv5uPkbijnjsa1k1pXJo14elS02luONyKWHmOKVbdHyT9OXg8bua0t4DsE43GRE4k8wK3vs9dvNYtkflPdZtNaKHaSPCj5GB5etB+sdP0rADS27gOdxuuo542+KCPOaN+y2mD2NgXIY+NkBKmB8LySvAyBXHLUxbPX1IxWIsIteKjGo1gIGQ+jVwDOcop4oX1jVk286i0TPD6NrbfiR6dqNn2d1RcrZDAAyCGde/EyABAPbv60N6gmo2urNc8KnujZBX+wTBBEZ7d60ZWQk0gX1uy1zSaSBvgPJRD5jIXsPSoPZSybeutq2CA2P/wBb5GPliprvU7/5KpA2+73DxKCz9weBA54rrQ9WUPZvXtgZbSNi024Bw4fxAmADAjyNU3IKi2nQac7bN1ixUflJmBPCnHPefwrLavRl7jbVniIPOSScieOwIiJ861fT7rXrWo93uARzdZhEAEHEMVJwCavdC9qhItMy3AgnNsA5EgAxkgc0k34Fh8qbZB0DorW7e2FJVH3N6FWx4gCcnz70N1ukuAQbNo54gffmvYbNlT4toEqJHzzXnft902xaKGHl5LbTMER6+pqO5cBelJZMo1t5M6ZDjkfLj91Ur4EZ0Z5OAWxxnC+n4VMDakxeuLjjPl6d4z86YgwI1cc5bE8Y8R/madBQE6sySsqyrjwD4h4RA8XrQvS3rPEXQCRB8JxJjGJMk0S65dZXH5wFsTc7GVEmfWoNIl3kPbcTPKHuZwfn/MVRFlwTadtPtP511wclWkAA58JOSo+k+mbNpbTDGqYYPPvBk+89MQT+FUlF5bTkIm2NrCBDYMCRzBjkx86KWh4ZbQjgce8Xu8HGM4P1rCte8Hd3Qstrd+VllPEm4AYbMTjG4D7UFZI/61u4wGfP9T+2P/co/qNWptFW09xY2xN1yBm3gBhjtx5VnndI8OnI4/6Rz/uvT0H/AIaMWaN+6K1+4AB+dY8cMx8x5D5/Som1Yg+Npzyz+XMcev1p9azGNtvYOf0jxuwJ554pxduEbWXIgAtu8sd47RTWUoks3B31DjxcAMe3HP1qfSsPeW4drgx4mBk58iTS09xiAwFkSR8QE8c5mM1JpSTdQkr80jb3424opitHXu7p/wCr2fnj7c1JbW4GBa1ZXIyvxZ8s80IJtEDal1sSZ7/Y1L09k3r+ZZTu+MlvD54kyaexdj9/2aL32n/7O+t11P1xzTrdsf8AZ3/m7i/uqXR9YQWC17UXkvCdqNowbZMSo3wOT+FYTqvU7l+5vcicAQNoHlAHFQk0maMG/wCz0Gz7puF0R/udTur+6rlvRntYn/u+rXD+2s50Hr4YBblvRKwG3ddU2gQOMgFaM6bTaYrvd+l21B2rKm6rHll3COAwP1pbVGcJJ1X+y5qdC+3+o1Y+XUSw/F6GagG0pYi4nGbmtZ+/6omqXVfaDRqCLVjRuQYm3auW5+4gj61mdbq13SgRd0GLYIA5xBJyKZSSB6cnz7+5ptP1Xd/0kHyOp/eyUQ1L5Pi8v+kJ/GsBa1rW2DKYbkRBH1H3xUl/XXLrb7rlu38jgU3qBelkOdSuPau/GJbxAKxwCcAggZ+hp9D125bIwHAKmGEjwtvA9RPM81nxfP60/MdvQ1Nb1hGQM+v84qTmx9iPW+mf6Wbi2wr2EJHGwlBHbw5ilXlCa1o/W9ZpVOjZNNftOT4kYLztzH/pyMV6Z/owuaX3BDFPeFzksIgBYwT8/tWX6H1DZftONrDxYIKhpR+fMYrK+zXUT7oMNol8z8uPlV9WG91ZPSnUbaPo5tfaCyHUrx4SD6dqG2n0+xt4X13RjMgH69q8R9nOsMUu5BIuDk8fL+NaPpvV5tmQpgDMkcsIyP5zSLSSQupqSbylgKdR0Fm9eYvvVSYJBhBiOF+XlWe1fRwXOy4CNuyLjBfDM/pgTVu5qA1rdc3Aqo2kkN+i5H03Lx86lfqQshW3BlY8biox6mQuM/Sjta4Yikc9Q9mr1iwXDIwuAYDgEgEMIMgcRMTWJvadvE35xZgCBu8sQOMeVbvqXVLN33al3VWBn83bvkMsFgCQCRDYMdqzmu1tifEUKgmAN6yYA4PkcCDGDmklNrlFEqyslzT9WvC1v/Kb29SPCWeAQVjwlhuEVFqPa7WIbrBtwQkgtbg8hdsrE4J5zih2pvKqq9q+gJyUZiXEsB8Oz17meeO97p+uu39Qlp2RmZQqKyY8OQIthSuDAM/Op0q3PgeLayV7HtBeZ7ZNlLqXecQFyVOSpI84NajRaPT3Ap1FtLCEIQ0lgS4nb4Bgj1ihequBhgWAE8LG3qrgZZ7Fb9thMzjdzQ9dcuffsLbEiJtE4SNpL2yomfNaG5vhhqPNAjremQ6prauly2BKNbYlWACgZOeOfUUKS3b3AbWADQfFJwfUeZovf9018tba2QEAhCxkEgSdwwRtGB51pehddu6a2tkNaNqWIXU6YkS5LEC6rEHJPNVt1gZSXZj9DpLJWPeXLZzIKz2YAypHzrV+zHurbhrt8XLc5ViwBhuIYx3A9IFWG9pdOWK3enaViY3G1ce0xPh7BM/EOTU9rW9KuSW0mqtTmUdbgyQcLvn147Ujm3yjON9kPtbrHuM72XQWjthQ6nblZwVkd/vWGulyM3047PngeQ+f3rb2+m9Lddzam+hDeJHsvxuEDCiSQi8HuYqE6HotsMJ1l6YwEW3wYgFwpGcGmWokqyaEKPPiBMl25juZgn14/hV7/V4u3AVtOVcmLVolnECBG/cSJySZrc6TV9KmF0DyPhN6+R59kYj/ADrnpPVhoWdbfjtlc3FQblMxvBYHaI7HEx86KnufDGlKlgyg6DdW2s6S6Du+La8tjClYjEHgefMUPctbbayMhj4WBDQRIMHsZn61rtV7d6i4GV79xkzAVhab4cEsonBg7eKxWqtOxyCTjM7gf+Ikjt5xRt2LGUnlhO7q3uNk2rc7YW2p2rAgwDPNXOoaIW9KhLAPvY7wrbwIAVSMIFPIIJOazmmtXRDBW28EgEieY4ifStX1b2me9pbdh1VFt8SF3ckZ8+/AxTX1/wBGk5p2l+pjuoveDG07MSseCd0ErP3AP7apgu2WJPaTngQOc8Y+1WBfCtuXkd+4kQfuD+NcLdM5An9n7qV5CnXBPqL9y6qI74tgi2vYAmTkevnSOl8JBI3fj8q70123bS7uVndhFuI2gyJZu5xIA86oXDJEd6VRSwgylKbti/JTkjgZJ4rpNK5mFJAGSBIA4kkcCTEnzFTaTWvacXLR2uvwsP4GRXL65zgMwDYYAkBhO6GA5yAfoKYCI7elZ22IJbOP7oLHn0BqWzbIUnwnaRInPzjy7TTWbQEMbgU7ZhcHziT3+/ai/S+mLdWLdstu77gzEAjkFsZ9AaZJtgk0lkHXNLFzZKMZ+JG8J9QT++tV1D/R7qEsW7uGDiVgzzkSeFEev3oZc6H7o+NbieW9SAe+CMHjj0rX9I9sV09hbV0XHgmSTkSSQCGyOYplGiM5P8JlNN7FagiTtHoNx/YtKtqP9IGm/wB3d+iof/nSrfKJeqBNHqQmwqXgGQNwMDa3BmIA9aFjUPYtrcsqUZY2jaCJKxO0iCcyD5ioNXbuWxDqV8XcRJj/AB/GudTf/MA4Pw8SPLP7vrWi27bKbaqjvSMLdlikqSqk+pnkzzV7p+sJRz3wcgAHK8d/86HI5Nhh5ov6XGfKpdDOw5iVGCOZZeCPpRYaTTCen1ZCgHyGRns475713c1hdVDEfCT4v+ECfL7+dBrNwADHfkcD+fWrVi8YX9Lwnw8/L1PFYVxoY6sxYZZncw7kjA4ExtgdvX0pxqlNti4x75Ru74dyRB7+I/aqrmRpwVGLhWRO/uSY4I/HFVNUQBMqY1JAaM8t9xEYzWTwNtRp9KrXke2AkEt4zG/nEkjOCO/aurHs7sI3AFo8JO6RGMbIoN0vrB09y66ws+GQgeSQv6LiF4Jk1at+1N1ub975BFWOf1Cvn3qU0+ho1FBkezV1gAd2JjBWMDOTgwOfSptRo76yX1FvPxbvdBjHmSkz6zOTnNZ5bFzUNi85MgAMYycASCfx8qvaXQojmy16yt1ZEMYbd2EsY3E8AgCl9NyyD1Yx6K2q14gTtPE8T2MH1zx5irXR9ELu4rcW2oLDN0WyQDHBIEmqOo6bqd5nTMJMlpQzHH9XIGKi03SCzRqLZsKDIc3UgcidpIb6AVVxdUhE48mqsezJjDW7nkBdRz+Fdt7O3AYayeDHiVfQxuI8wKy/WtRYAPuXRiFjaocLjBaGJz3OQPKs0epXAIDEQCJWFMNErIOQfI1Bxn5HVPg3uu6G3e07AgTEFT5Z3QTkj5/Sq1zpJ27iuwEmS7BDJO6c+uayOi9or9kjbcJj9Ewy8zxxznH7zWj0X+ky/Krek21EbLZ2dye8+f4UH6hVKIhowpwob1Dgjy5AqazYJDbVAgAySWgyOwMRR3SdW0uoJZVUYHhuhRz/AGhAJJ4zNTe4sb42taYj4gYXHaVZhP0jGaPqNAoz6X7NoOLlhZbaVPugCMhiczO4SPkaFjU+9Oy1buXDnGAYwO3b+Nem+7A00ApcBwWujencwSgKrxgACYkngEJb6cgue8vWNy4E24dAJzC/LsRH4EBasfBkneWZS/qbqqy3IuyQwRXDFGChQWGxuwA5rMau97xiY2gCQB/PrWz9sNLd2m6hR7MhdtsFfdiJIaQGgR3Y8jmsYl0K6hx4AQWEfEAfEBx8qpGVxsMkrL2p9nWt2LWq97bZHtg7Vb84rMMKVMdiDInmhHUdabjliTJicAHAAPwgD+RU160Gc+7MqcjnAngz3pv9WOy7xBBfbhgW4LTt52wPi4msrBZBo9Xt3EjcYgDEZiSZ9K53SFG3bEyxM7pOMfowPKoxb2swOIMGcRT37RWewHn3+Xn9KAwzoPMfeuC55MYAGAB6AmAJPqcmmLcFQRAHOc9yMcfenABBiO3NAYj3zV7peva06lGKncpxwYMiR3qBNGzeUedT6PptxiIEmCdoOYEk/smtbQrp4Jdb1O9egO7N3C9s8wAPSr3Qdc/vFBh5G2HzAPOT3oZZKiPPyzPrUpcHvxR3MSlwWNStpGK+IxjJg/UUqosoJ5P3p6bcjGy9pplZBI3+YxIXvtmhHup04UTI28jyA8vSa0vWtMxKENjcCQQOMTwZ4HHBrKm7Fjlc7cCZ7cj9tOnlkofSizpE3WyoYSQoHPJaImtPb9ktQttiUkhFZtvAG5ZEmFOAeD2rPezjt7okT8we+4+daHRe1d+3IDwQoEE/HJQGcETA/E1tTdigt8oAPpWAOCMgiVIJmM/5edWNIgZVB8iM4I+LMjJrUn2ks30IuWoDqAW7KQFjMme2Mc1Guks7d9q7BUgFCJPxPwS2e3B/xRajXKFbsHa32bvpZsOwhVuE84AjBBHnuwRzI8sZLWEQ5GP6Qck5/S+KPwIr1PrXtoPcWLVxAQWYMoYSNhYAE/TP7q8/9oQhtl7O4ob3jLgblcBi3wiFTMiSTzWUx9NM56faD3WVxDkgA5K/CuTt+hPz48iWr9n9SpwqLmJIVVBBIPiYenY1X9l7StevK9xrQ8IwNwgNbXGRET+FbrSdDVEZ7Oque7QFnIaNoEkkgl/Inipa2soPootK+Dz7UWNWjEMRtESEggfVMH6+dXdLrL7wHYECP6xQ0RwBuU0a9otaoZbN3UvsZQ6yjCQYIjAY8g0JR9K4MXWEHksRu5B+JQRkevajDWVZTC/hpNco51nXrxMDawHdrS5+XhoN1Lq14gjwKDgxbUFvqFmjz3NMqiSrHv4mb7AE0H116wSFBMzg7DAH2yarvsn6KizP3D5qM9zzMQI7T6UzKkCZWfLKn1iZH0ozf1AX4JJMCTtBIAg5iTP7qzupJmDOPPnzoIegj/quES452W3UlXaMwJwoJJ8u1UAUgzJPaMR9T/j6edPbUMhOAB3GMn+eaiCrAzny/wAq1DVR1aP6pgx/P881pPZjqv5/c6m78MBmgs5IW2OQILRJz4Q3eDWbVQcHPljiur9vbBVmwFJMR4jmBB8u/wDZOKElgyPUOq+1DLdCIVuKhMtlPeMfjcFCMEiB/ZC1Yse01onx2rik/pKQwHzI2k89w3FeZabqpUw4+sZH0q3f15ElXz6DwiRPfvR9PTok91hf2/ZbxslGDYYGQARJWMQJ+1Ur/SiG3uQFbAIIuAttDQvDAMmQYMZoVqdXcuQGiewmOYM/gKit27wXeqvtJwwmJx3HeQPqKVrpDpuhXGZmAUEDcAO5HYf5elE73T4t4Y7w210Mhl57FeIA74oNec7jvkNJ3TjPcVa0/U2VpBMEeISYJ4mPOKKMGDb93/WJk5LMvhBM4B4Izz6modPpLZuKzqLixkK5kwMctjH7KIafrC9ruTzuUD8VA/bU9zVW2EvasvPfj8Rx96O4KRQ6x06w7hkW6ii2PjUOJBM/AVxHrzWfu9OJJ2sueJleJ85/bWtU2P1bif3X3D/3P3Vet9EtXAG98y7iQu60SD5wyiO9a12a1FGGXTXIAABzGGGfxmkLDr8Xbdgj0P0rbP7KiYS5Zcjtu2t9jxQx9E9lvgYEZB/RxInFFwE9SPTMjJJmJqy58GVk+Zxto/1C7dv3GuXsvwSyleBjgUJ1YIUcckYzSpNDXYL95/MUqmFgn9GlQDaPSj1hAw3LgEgSFPJyZ2iD/GuNTesXILQJAmUA7ryAeBz/ACayadZUHO4ie5HefIVcs6pGyrgQDJII8qRtJnK00a49G04PhCpIwN4WZgztPBPzrPHQ3E94VhgCAdpD4DTJXkKNvxARxVu/dCMC5ZQQCrdiR6xB9KtdJUo7QSC9tiIkbhBiPrB+lFamMMEZGaRotnJGTxkRCjINT2HLAYPJyOeWwRPaRR06VHsXNyruXxblxJLWwTI5HzmJoV+QgBWUzkc4bLNweDA84qsdRPkpaYM1eoJtWu5F0jJEHmBnyGPT9gpbpEsIkXRE/WAR5fsov1HRuNLaukeD8odCf1W+KCJ75IIxzPagDfp/3x++jgrE0PS9QS9wkhAXHhQbduU4HG3HHmBxR+zbbdKmf7Sifqyn91ZfpCbmYCBBE+YiJ7cGj1nVFGDWyQQcEfzxSSggSlJcEet6K6XkjZcNxWYbYIIHxYiPWDHFCtbYuBiTbCie0wPvkfKaOajrQbUWnKi04S4GZeGJggkduM/OpX6itwlXX3bHEg+Fvn/EYoxjG+Boamoo5eDJ3tywOQeInNQljWi6jooAglWUyuMHM4YZ5zn8KHPZIbx/pZ3cif3fanVdl3cl8rsFuSe5qG5aDEkzRxrAHI/nzqnr9M1sEjNtvhcAGPQ/qkeX2pntIbndMDbYJXy48s+fyzUoTHMz9Pwri8ZM1GGx8z9vvUXKhrJSnH4D/Dtmruo1DS4DALv3czPIEdj3/dihjMfl++rfStSobbdnY3hbaJKyfiHmRzB9R3pb7MiFFz88Dz+dI4ORxE548v31b1mmNtyhIMcFfhYESGB8iDUNxGIiccx6+dU2Nq0bA6QV8sgeeIYkgHHPb/GpU6i1skW3YA8yB5QYxxFVTaeCB35rhLJHxKftx9qFSQGosdGJ5MzwPM/KcU9vVgMJRWA7EY/DP41xdYiOwP3z/lUdwA4J7c80lsNWFtMtq7GChxgGR6nOc81ev9DK+JbiMCYlTu8uYkj/AArO6dirAq2Rx/lRHUdUuQoDDhSSBmQZHoc/tqm5UbbLojvXChIDA8fCf5zRbp2vf3bku/5vaF9SxMQD5eIn5ihFxrjlfevtUozIWMCPFGFHdljjyqLT33tgyuLgEEgwdpOVPzxSOSYXF9mkX2gvEku+4wwCsJGeSPXHfyFdafVPsKKqMeZA2sPSVIxjj1pdBdLu222l948TNptrER3BO39lWeodM92ly77i8gAIhwCRuBEsy470u1LojKrKyau6kMd4H6fiGfLzJ5qh1jqQutOIBaPDBMiZMGOaoWNftMkSZxmm12sDEMDJJO4MAY9eO/7qdvwGMUmV/wAq9KVQz8vsP4U9CkUqJqX9mR2YekVE/s7dGVz9f8K197S7SficgTC5+1U7+nu52wo9ZH4VbbE446kn2AtJZa2w985QiNrNuZM8hton8K1d9ot77jC5bI8Bsibffhp8PPeKC/6tJYG5c94B+iRipB0aGJtO1onDQSAfmOSKjP4VS4BPa+xtF1BZuSIDAQokjzAPAiRzUOkvqExyY8PxADOWI8/M+ZipyosAi5kuCDdUAAntuBEAY5GfWqvT9NetBmYBkZTERDAznB4zxzxUnCUDLyiPTdTNv3e9BdtDU7mtsA4ypBAn6yJgkCYob1vpgCXNRZAbTtqGVWBnYQZ2mTMbWEE0P6lrpJVcKHLKOw7T9ajtasi243fE4LCMGOCfPJMU8fJ1RTJrdosxUDkjk4GP2Uc0ukbTZvYJkIQZBURIHaOPwrO2ndGO2Rz6HjIMeflVs69ncMzGFCrEkgxxj7Yp22wyTCPULqtdSMczAgHK9u1TXWKiG8S9o7fLyrrWaYBpMoIiCJOYM0JudS5ABmmaoEJphVNa6CJ3IfP+cGuzf3CMMv6p/ce1C7GomTAX+z2Png8H+cV02Mjj9nof3GmVPktG4/NAtG2VBK+JO4/SX+fPg965s6jb5MrYII8LehHY1EmoIz/PyNWNPqikuhALR4toJXngkSpM/EM/iKNVyGSjqL8/f2B3UemSGezJAyyH4l84/WX15HfzoIK0Ny46tuLEyZDzJn1PnUGq0S3crCv5cK38D+HyzSSh2iNOLqQDnzqaxdZSCvIyJ/xrptGwYgqfr+FT+4xJ4gR/Ck2sbAb1emtsgcStonbJy2muH4rdwRJtlpYH18wwIm6jIxRsMOcyPQgjkHkGi3T9YXIHh99t2Df8GoTH5m7keLA2sSOACZCkc6zQrsDAsLO7aGYePTvmbN0RJXkgx6/rLTwk1hgaByAn5011Se/0qylso21xBH8gg9x611c0/qf2/wCdX6EvIG1Eljt8ziP3VWdif8s0aOmkcCap6yzwGx6j99QnDspFoH47giutqnvx5ipSpX4hI8+1cMsnAEedTths7NwiBPHHen96SV3cDjHn/jUv5Efd7yJHED0xVS0Jx88U10ZOy/07UC3lbzWmnJAkkYgYPzq11fqbXzt96SikFVIxwoOaE39LcUAsvPHGeP41xbuFcgkfKtvrANqbss3bLrlgOY5B8j2PrUd9tzE7QuT4RwPlJpWmA8iT5iu7s/pDmgZ4KjKQaVWJTuDPpT1qDZ6mvWrRMFGjzxP33Vzd6nayNpBPBAH/ADU1KvTWjE87YiFNWh53eeAO31rpXBMZmlSpXFIDQS02jW4pVuBhicmDPH2rPdTHuCdMfzlswRumYzAMEUqVc2p0bT+qjHdZsBWJHBmAe0YqppyYP0NNSqM1UsHfH6QtatyLzknw7WAHGWCnkc5H41BoFLEAHkmZ/bSpUAJ4YS6qceJ3YggT95/dQprgHAFKlVJCwWC5YbHGPL5eVN+V7W28r3Bp6VaSwikG0SOIiODx++ud20yO/I7fKlSqkcoeeJOiwMAEfC0+E545/wA+ajeyFhhw04PaMGnpVl0GWU0+kmWkcP4WBJ7N3HkPUUm6aZMtwYIjFKlWpXRxybXAM1OmCmOQR+2rfS9Vea9dO4NFgtcVxuW6ibRsfzMZB5kDPelSqepwWTtE2psAra2zsuSbW7LW4JDKT+ksjH3jkGpY1B4pUqppiPKJSk5H28/tXa6RWjdmZjz+tKlTtZoW3R1d6au0kfUHIoQ+jUbiuI5HbmMd6VKp6kUNCTadkN0tt2gwP5/jVfRiHU+f+NKlUIrI8XaLmv05wSflHyE/jUNnT7iRIwJJ/wAKVKmnmYsXZX3qeAfr/Afxp3ufalSqbK0MLRpUqVF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://upload.wikimedia.org/wikipedia/commons/6/62/Dhaka-Banglade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2971799" cy="2133600"/>
          </a:xfrm>
          <a:prstGeom prst="rect">
            <a:avLst/>
          </a:prstGeom>
          <a:noFill/>
        </p:spPr>
      </p:pic>
      <p:pic>
        <p:nvPicPr>
          <p:cNvPr id="36870" name="Picture 6" descr="http://www.thefinancialexpress-bd.com/old/images/news_image_2013-02-06_2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2971800" cy="2133600"/>
          </a:xfrm>
          <a:prstGeom prst="rect">
            <a:avLst/>
          </a:prstGeom>
          <a:noFill/>
        </p:spPr>
      </p:pic>
      <p:pic>
        <p:nvPicPr>
          <p:cNvPr id="36872" name="Picture 8" descr="http://mw2.google.com/mw-panoramio/photos/medium/25499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2971800" cy="2286000"/>
          </a:xfrm>
          <a:prstGeom prst="rect">
            <a:avLst/>
          </a:prstGeom>
          <a:noFill/>
        </p:spPr>
      </p:pic>
      <p:sp>
        <p:nvSpPr>
          <p:cNvPr id="36874" name="AutoShape 10" descr="data:image/jpeg;base64,/9j/4AAQSkZJRgABAQAAAQABAAD/2wCEAAkGBxQQEBUUDxQUFBQUFRUUFBUUFBQUFBUUFBQXFhQUFBUYHCggGBwnHRUVITEhJSorLi4vFx8zODMsNygtLisBCgoKDg0OGxAQGy8lHyYuNCwyNy8sNCwsNSwvLi8wLywsLCw0LDcvLDQsLCwvLCwsLCwsLDcsLCwsLDQ0LCwsLP/AABEIAMIBAwMBIgACEQEDEQH/xAAcAAEAAQUBAQAAAAAAAAAAAAAAAQMEBQYHAgj/xABCEAACAQIEAwYDBAgFAgcAAAABAgADEQQSITEFBkETIlFhcZEHMoEUQqGxIzNSYoLB4fAVcrLC0SQ0FyVDU3OSpP/EABkBAQADAQEAAAAAAAAAAAAAAAABAgQDBf/EAC4RAAICAgECBAQFBQAAAAAAAAABAhEDIRIEMRMiQWFRgZGxFDJC0fAFI6HB4f/aAAwDAQACEQMRAD8A4dERAEREAREQBERAERPdJrEEi9iDY7Gx2MAvcJwuo65lRiCNwhI9byzr0ShswsZ2XgHChiaKV1rtTDiswQA2RaVFaqrcEC/fAtNE+IuOWpXSmF/SUVy1amgzlrMo87DqfHynNOfJJrTLtQrT2ajEROhQREQBERAEREAREQBERAEREAREQBERAEREAREQBERAEREAREQBERAEmRJgHQeXuNuuGp0lGgzm9/8A3KSUyLeifjNS5octi6pO9x/oWZrgTAIlyBoJheZ/+7q/5h/pE5KTc6Z0cUo2jFRJkTqcxERAERJgEREQBERAEREAREQBERAEREAREQBERAEREAREQBERAERJgCX3B+FPinK07DKMzEnRVuBe253HvLGX/A8a1GujKSASEcC3epsQHXXxH8pErrXcmNXs2fC8mUHNjim8z2Q22v8ANMfzXyhWwSLWaotWk7BA63DZspKhlO2inqdp0bFcToq2DAAGXCOhJ1GtLFBEUeJZQCepeab8U+LMcScNRZlw1MUyKeli6rlzk7sbePUmcFHKpLzWjtKWNxetmixETQcBERAEREAiJMQCIiIAiIgCIiAIiIAiIgCIiAIiIAiIgCIiAIiIBMREASthKZZhlBNiDp0t+UozK8IxoRWR9j3lPnoCPqLH+HzlZNpaL40nKpOjK1MZVqFDkN1AA7y20LG+37xmO5md6lXtXUjMACPAr5jQ3/5l5h8XbKctTKTlDBLqW8FN9T5SrxvH0xhSgsz1HA2IKLTIJuCAQSdNfOcec1JaNXhYnBtS2jVYiJoMQiIgCIiAIiIAiIgCIiAREmRAEREAREQBERAEREAREQBEmRAEmIgCIiAJluVaWbF0x/mPsjGYqZ7klScYlt8r9L/dt/Oc8rqDfsXxq5pe50bhfDxkw41sro4231b+c0r4o4cJjyQAM6KxsLXOo19pvmFWoBQ1O62/+hM0T4ouWxozbikvl1MwdNk5Zvkzd1OPjjs06JMiemecIiIAiIgCIiAIiIAiIgCRJkQBERAEREAREQBERAJtInpZEAREQBERAERJgCbn8JsMKnElDAsOzqGwIGwG5OwmmCdR+DNKlhsV9pxFRdaYVaYUsbVWW7nwyhSTYHQ+l+OenBp+ujpitSteh0SvSSmMIjU0zMbAdqbns6RBJ7vdGt/bxnJvjLRCcRAUWHYJpcGxz1BuN9p1viXGweJUq1Ns9CkFQIFf71OoHqA5LffA36TSPjRw6li6jYzDVQexpqlSnYAFVc2dGDfvtoR933wdPCGPJd+xqzSyThXzOPxJMieqYRERAEiTEAiJMQCIkyIAiIgCIiAJEmIAiJEAREQBERAPQ2kSekiAIiIAiIgCTIkwBOxfDvjNKphVGVaTUz2ThAFFS4ADkjUkg9eoM48gFxc2F9TvYeNpu3BqmGwpITGM4Lg6YR9SNBY9pM/U4+caO2CfGVnYsBTQVAbsd92vbQzF/Efi2Ho4Cp2y9qao7FFIAJZlNmDW7trZr+Q8ZhOLY4YOnTd3rhKihrihdVLAd1rsArfum5mC48w4xhn+zO5qYQGsVqIF7RCpuECliW7ug8/bzodOuSm+1myeXTXqczkSYnsnmkRJkQBEm0QCIiIAiIgCIiARERAEREAREQCJMiIAiIgHo9JElpEAREQBEmIAiIgCb7ydwmrSarXqUaidlhqj0mqU2CirYBWGYWJALWmhz6I4zS/6K2oDHD0zbQ5alakjD6hiPrM3UZeKUfidsMLt/A1fhWJqYqpUo1SXQrVoZSScyhajLe+7Ar82+p8ra9wrA4vAUMXUenUolsMVVjYG4dSbEHQ/1mb5SJOLpkE97Ei/S4bD4tiCPC6A/Sbnzvhw2Br3Fx9nxB+q0WYH3AP0mOWXh5UtOvubJ47lfw/Y+c5E9ERaeqeaeZNpNpt3InKRxrGo6lqanKqi/fe1ze2thp6kjwMpkmoRtloxcnSPPK3KQxdAucTTo52KZXp1GbukNcEWGtul+vWapVTKxHgSNiNjbY6j0M73R5EXYmklgO7cm2t7WHTpMZx/4cJVpNkCdoB3KiZt+gcdV01NrjeZ4TzRblOL4v2Wvps6yWJpKMlZxSJVr0SjMrizKSrA7hlNiPcSnaazgREm0WgHmJ6Ak1EKkhgQRuCLEfSAeIkyIBESZEAREQBERAEREA9PvPM9NvIgESYiAIk2k2gHmTE2jlHk6tj0qOi9xQyq2bL+lAuL6G4HX1lJ5Iwjyk6RaMXJ0jWCNJ9MczYfLhF/+bBj/wDXQnzdXwzIzI4sysUYeDA5SPefXGLo9zUdOvlqJi651xf89Dv0/qjivKmKRMRRzm1sQhOhOn2bGi+nmRN94/jKdfC1xTN7YfE5tCNPs1W2/pNS4Bwf9JV7A9rlWhrYKTnVidCbCxJG82PhqYvDuezoKyuLPnNJtPIGoOhaZsii63te/ua5t2/f9jgmFw175lP6tytwdSFutvHWUa9AobOCvUXBFx4i+8+maNasVObC0Q1mtenhiL37t/0u1pWr4ygEVMYlIE2OXsqeUlW0ZQLgHY7m2ms9DDn8R1r6nnzx8VZ8/wCA5Fx9eitalhnNOoLoxammYE2BCswax6G2ult59A8i8sDB4OlSa3cUNVYbvVe7Mt+gF/yl7j8Qqk6/I6q+w1IutrnxA1nni/E+zwllLJVZmW4VWZWU63U3F7Zd77ibJJQjyZnTlKXEyWM4xQoNkNSlTIAOUsi6HW9riVcPiKWJQMjK1zYOhBII8x9NJzin21+47He+XD4Qfj2UynDGenUVzUqHKbsgSigYeDZUBMy/jIp7RofTOjX/AIjfDJsXWFbCmjTqkkVw2ZUfbJUGVTZiDrpOb8yfDzG4HIWQV0caPh89RVP7L3UFT1uRbzn0dxPEZxmpjNdUBtckF7ldAD0I9NJaYvHNSRstGtUKOEARGOcWvnXu/L0+s2OKasyqTTo+Z6HL+JIIFCqxZQBZGNj2inoNdB08ZdryNxAi64Su1tdKbfzAnbuL8IrYs03BehYC6FHY/NmsStRAL7HQynh+Xqyb1C3zb03+8b31rdNhPKydYozaUl9Gbo4bjZxnlPlh8RinpVEZWpUnqlHGRiUZRazW8Sf4ZX525dXC06T5v0rk9opYE7XzW3Fup/eE7FieAh2U1aafMpLCkqscoOly5vfcjraXXGeEucK6YVc9SohQdrU7OmoZSCzWBJ32HuJnl168RNPR1WDy7PmS090qDOSEBYgFiAL6KLk+gE6f/wCDWMcOxq4VXLEqnaOQb3OW+TfaX3J3IX2ZcQOI0G7UMqppnQ08pJKsNNSLe03T6vGoclszRxNyo47E2PnPl98HXY9myUXduyJK6gWJAAJI30vaa7aaISU4qSKSi4umREuuHYJq9VKVPV6jrTQXAuzsFUXO2pEu+ZOA1cBiHw+JAFRLXynMpDAMpB6ggiWoizExJlVMM52U/l+cAoxL3/Dn65R6sJEAzPJnBaGKxa08dVOHoEMWqXUWIUlRdgQLnqRMTxLBhKrrSJdFdlRrWzKGIVrdLix+s6r8P+TsNjDU7c2poBZlbc5trnSxAa3v0mo1uH0nLGnewzEC+tgTbp5Q2kUt2ad2DeH5T0MM37P5TaMLwxXaxJGhPQ/hpLutwQoflPoxKn2sZVziu5dJvsi25E4Jha9dhxKo1GiKbkMpFzU0yjY+JO2tgJgX4axJtYC/Ui/sJ1rlXgGEqYDE1cWirVpBzTAqN3gKd10696anjMLSAQ07ksCWGwXwsfvX18LS1prRS2ns1KpwZwLqUbyB1/Gdk5Qr8PwmGRExNRCyq1RTnYioVXPr2RA1HQ28Ji+B8s4WtSRqmIq0nYG4NIdmCCRYOW12mxYD4f0Kv6nFs1twaa7dDo2x19pl6mOOcanLt8DRjc4+ZR7nvhWA4Kj1KpYPVe5z1Fqu1zuRmSw+gm14zmvCOpCVCdLfq6n81mHx3LuDweDqvWYO6KWBN1NjYL3Qddb+81KqoFyLgA6AEbWB3IPjHgwnjW21XcosjU+2zL8nUkwfaGpVVy6oBlR9CmbfMB4ibdhOM0Sq5lAawzAKbA21AM5tg8QzVVQMQGYC91JF/wCGbnwrgfaUUqdtUBdVYi1Owva/3Zhmuku3J/z5GzJ4/wCpfz6mwDilLot/4YPE6QK57Jcm2bKATba50lPD4CnRoOHc1HsSrOEBFxZQAgA0IPuZrD8vLi8NmxNSsSlqgAKKuan310C7XtedvDwYorKm/YzXKTcTdcViFRLgEXOUWyLY/U26GazxkXYsSe8b2dkzHQC4A8gPYRxHjTIzBgHAqPkGgykE2JO5/Df6zknF6NbEYqpWqWOZgQc2qKPlVfCw/wCZr6mVwjuk1f8Awjp4+Zuu2jfMdxP7MQKzsC6tanTA0TXvMSQBtp6S+4Vj701ao6mke8lZ2yW/cfMdLZW36/SaxzXRWtVRnex7JLkAXOl7X6dfcyy4vR/8tSmrA2r3F7AE5L3IHqfeYrT0zdxrZ1aliFpU+0p/pEYhwyVmZWI7tgACtrC1/LymQ4hxNadIO4spTMdyRcbC2+84t8PuL1sLUamCrK1mytcgEaaai182voJ0jgeKNdytU5lem3cJNgMyggA7CbnPh08n3r60efKP91L4lzg+N9tSSrRKsjgFSB095SxXGaiD5FPmbzE4PhtPCthjQXIqZWKhnIJZQxNiT1J95s+Po4fGNnNNWKjKGIBIuS2nTqfeYZ4+lWHxuGv8/c68svPhezS+Icy1C6tamMl7DvWN/EXljV54xCiyigbC2qsT/rm18T4XRWpStSpgFiCAi2O2/jMdzLTp0uxVKar2v2hO6qAXVTYt3b3BtaxEzQz9M2lHGdvDzVuRrqc649mHZpSvcWtRvrfTUmeuP8wcWpkGvkpFr2BpUrnLobBgTMRWr5DcHUhR7N/SdHo8x4vHFGwlBXWkVNa7qpYEMCi363Ib+C3Wes8MYwajBP2MKyyctyo49xl8Zjivbh6vZ6oBSUKM3XKigG9ussOIcMxKW7em9MNouekKYNvDui/SdqxxxD4hko1GVmbswCASFWmKgA1tcXPjNK5y4dlo0qv2h6+eoy9+qHsVHesBtuPcSMWWGoqNfI65MckuTlZpfD+A1WK1RZBnAFU/LnBXZwNxdTpqLiZrnnlXEYaorY+ulSrVBIYszMwSy6sRr0+lpjKlcU6RGbVmHd120Jbw3AH1mz4nmVOI3GNZs9OgewIG9QFbhvUX9ppvRmXc0D/DT0ZfxEj/AA09WH4zeauGp4KtVoYympZ6DNSysGKvZGRswHg23nMAyam/92ldkt0Yk8J/fHsYmVN/Ae0iSORQwXFHoU1pI1hlUtY/esdCPLMZS4dV75ufusoF98xBP4D8TMP9qUa3JnhMaM3gL3B6wWo23DtZlINrH+xLhuZnq8TrmqquKgKquirTyouWooG5stv4prdLjQG4v57SjV4grOX1Ulcp3OkjZCXxNp4vzE+IrVG7qq7kKqABQg0AFt9BfXxMtMHWzAA20GnpqfzMwKY5ARqdPKXJxORQbOGIzLey3U6BtdbaMNpNBo6vypzWl8NgmonJapnqB+vfqAZbeVt5luSOMItWutRgtz3b6Duli2uw01nH8JxmvSK1FQDwbtFA26i35zy/MrsWzgC5vlB9Bb0mTJ0vJvikr+5ohmqNSOy4ethuI41hi8jUFuKfeZUbIxKs2uuhbymB4rRpUnqU6GlMM2TXN3OlidxOeU+YzlIAIPQAE3vpv0lR+Zq5tale+2j+mnuPea1GMYKBm25cjbuDq3aocrWDDWxtYHqbTpXA8QFwdJmNgtJST4ALrOFUuPVKndqq9O/y9ijuxJH7IcdOuszHBuJFAAtLFVAqgd9Vpi2wNjUInkZf6e5S/Nr/AEep+LU421s6TiOJGq+YXAJAUEWOUX395f4AOMM5ZCFNM5Xutm7pBAANxbzE56vMNQWLUSttdWU2PS9jr+Ex/FudXdAjKFRVACgk2OpJ131J19Jrz4IywrHH0McJOM3KX2Np4/istSqenaPfxIAvp02C+055xXitqZ7P5m0XUaeNx+H1l6ePU3oZVfvXJ+XQXBFx1mp8UBXvAhrW123OwHtNPh2oX6IrCbjzr1Zs1biHbgVFsqKACGbVbXAA8ZRrcQU0woYXDlt+mW2+34zFcOxQ7DKWsH1YaX2sALnpa/1M8LTpX+c+6zpkwp+ZfMiGaS8rMtwniS0qym4JYhBr+0w1m3cq8xgcTSkKmSmlKoKma1nbMhVVOtiPpOfnIoGR9QwbWxGhvf1lEcQWnixUp3UWO1r3O+4M4zxt4ZQ+JbleRSfod/q4LtKVOoKiqABowPfyi2VDffr12+owmF4k1B1ZRcWyuCTqvl56TQafPNVglNqzBKbB1DBDY666KNNdjL5OKdszZcTTB1YXpo4vb5CqsAo36b26XnPFiisPhTEpSeTnE3Pj3N2FBpntD3X17lTwPl5TF808bo4mnT7IsSj1GuVKgKx8xc3motha9Z8naUATrmfDpYnXY2JHTSU+K8NxNJWYtg2VQz96kp7qi5I/R6+3WZMHR4I5UlK2vQ05cs3j/LSJxmJzNfYDQeNr31mb5W53bh2cKAwY2Ia9tCbEW9ZzEOHfVrAm5sNupsLWHWwmR/6fQLmuO8STcNbXLb3H1nrcuJ5kzo2E57XEYg1Wbs7PmC/s90roeuhH4zT8TXVQwBOXO7Ade8Rpp5KsxSY6mTlKix0Ni4F/IXsNbfQkSwxTpYhKdze2rE6C+wI/n9JxhBKVnR5ZTXFlfG1qjOAKb6/KMptY+B6xUdlY7qQfQiYhqnTKB7zI1Uw7YRHVyMSKjK9KxymnlBWop23uDt6TqTVGRPE+0cNWJuq5b6kEWA/2ie6vE6YGhzeQv+ZmtZRIsJFDjZkK2KZmJzWv0B0EiWGWRBNBp5UT1aQIJKukjMJ4ntEHWCCQ48j67ehnrEIzsWNrnXTYeQ8pcolMLoBfz1luznwECymMOfD8pVXCNuRYeJ2hKxBv/fpKdWuW3MbGzJYepTWmbD1Ol7i219usvKfFb31vYG2ltgT+dprytJ7Sx0/syrimUeNPuZEY5i6sDYqbg3N5sI5gKjuKAT1OvnNNVplTUFha5Pj0+ghxT7o6RbjpGS4jxutXVVd7Kt7KgCDU6k5bZj5nXQDpMVWwxqaJ8179T72ntEZz4CbRg8ItOgLDVj/Gx/2jz9ZdFW2YnhfCFXWqcxNhYX0P06y7xvDabLZABcjXvH5Tc9dtJJOvkNyPyWVTew37+g20W8sqKuzxhuH0QuqKdCeu19t5cfYqA1FNfbodjPDgd62gAt7WngPbKTexGU7bXtLNhIq1MNRH/pppv3VmAxuERqjEArZkCgAAFfv/AF1/CZip1HVfxHhqZjiveB1t+X9JWRKPI4GUzMmZ1G+2g8xvLcr+zv7GbZwXEAAg6XBI1AU+Vzt6TA8awnfJUWvrYCxH0/4kVqyE/NTMfTrNTPdLKfUyviOKV6iOhqNlqBQy9GCsWW/1J95Zim3qJVUW3Q/w/wBdDK9nfqXvVFk2EK/OQPz/AClBW73leTi6rXs297+koXiyEiq7g69ZSLSDIgkqaSpRpBtyB4bE39N/rKK+cq0Wym4gHv7J4MPaUalIqbaS4aoT4Si1ybkwEU7xPWWIAnoREA9CSBESCAd4G8RAFTaWxiJJKJkt/OIgkmnvMhSOkiIBmMIgzroOk2Oh/wBvVPXQX8r7RERKyMNidEW2ly0uqH65fQf6TES6IZ5Xap/fUyhVP6Mf5v5REElSt9z/ACrLWn+t+piIkQi/4VqHB/ZJ+tjrKGJYmkL62NhfoPAREj0I/UY87iUseekRKlzB1pSMmIJAkSYgESYiAVFnqIggCIi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data:image/jpeg;base64,/9j/4AAQSkZJRgABAQAAAQABAAD/2wCEAAkGBxQQEBUUDxQUFBQUFRUUFBUUFBQUFBUUFBQXFhQUFBUYHCggGBwnHRUVITEhJSorLi4vFx8zODMsNygtLisBCgoKDg0OGxAQGy8lHyYuNCwyNy8sNCwsNSwvLi8wLywsLCw0LDcvLDQsLCwvLCwsLCwsLDcsLCwsLDQ0LCwsLP/AABEIAMIBAwMBIgACEQEDEQH/xAAcAAEAAQUBAQAAAAAAAAAAAAAAAQMEBQYHAgj/xABCEAACAQIEAwYDBAgFAgcAAAABAgADEQQSITEFBkETIlFhcZEHMoEUQqGxIzNSYoLB4fAVcrLC0SQ0FyVDU3OSpP/EABkBAQADAQEAAAAAAAAAAAAAAAABAgQDBf/EAC4RAAICAgECBAQFBQAAAAAAAAABAhEDIRIEMRMiQWFRgZGxFDJC0fAFI6HB4f/aAAwDAQACEQMRAD8A4dERAEREAREQBERAERPdJrEEi9iDY7Gx2MAvcJwuo65lRiCNwhI9byzr0ShswsZ2XgHChiaKV1rtTDiswQA2RaVFaqrcEC/fAtNE+IuOWpXSmF/SUVy1amgzlrMo87DqfHynNOfJJrTLtQrT2ajEROhQREQBERAEREAREQBERAEREAREQBERAEREAREQBERAEREAREQBERAEmRJgHQeXuNuuGp0lGgzm9/8A3KSUyLeifjNS5octi6pO9x/oWZrgTAIlyBoJheZ/+7q/5h/pE5KTc6Z0cUo2jFRJkTqcxERAERJgEREQBERAEREAREQBERAEREAREQBERAEREAREQBERAERJgCX3B+FPinK07DKMzEnRVuBe253HvLGX/A8a1GujKSASEcC3epsQHXXxH8pErrXcmNXs2fC8mUHNjim8z2Q22v8ANMfzXyhWwSLWaotWk7BA63DZspKhlO2inqdp0bFcToq2DAAGXCOhJ1GtLFBEUeJZQCepeab8U+LMcScNRZlw1MUyKeli6rlzk7sbePUmcFHKpLzWjtKWNxetmixETQcBERAEREAiJMQCIiIAiIgCIiAIiIAiIgCIiAIiIAiIgCIiAIiIBMREASthKZZhlBNiDp0t+UozK8IxoRWR9j3lPnoCPqLH+HzlZNpaL40nKpOjK1MZVqFDkN1AA7y20LG+37xmO5md6lXtXUjMACPAr5jQ3/5l5h8XbKctTKTlDBLqW8FN9T5SrxvH0xhSgsz1HA2IKLTIJuCAQSdNfOcec1JaNXhYnBtS2jVYiJoMQiIgCIiAIiIAiIgCIiAREmRAEREAREQBERAEREAREQBEmRAEmIgCIiAJluVaWbF0x/mPsjGYqZ7klScYlt8r9L/dt/Oc8rqDfsXxq5pe50bhfDxkw41sro4231b+c0r4o4cJjyQAM6KxsLXOo19pvmFWoBQ1O62/+hM0T4ouWxozbikvl1MwdNk5Zvkzd1OPjjs06JMiemecIiIAiIgCIiAIiIAiIgCRJkQBERAEREAREQBERAJtInpZEAREQBERAERJgCbn8JsMKnElDAsOzqGwIGwG5OwmmCdR+DNKlhsV9pxFRdaYVaYUsbVWW7nwyhSTYHQ+l+OenBp+ujpitSteh0SvSSmMIjU0zMbAdqbns6RBJ7vdGt/bxnJvjLRCcRAUWHYJpcGxz1BuN9p1viXGweJUq1Ns9CkFQIFf71OoHqA5LffA36TSPjRw6li6jYzDVQexpqlSnYAFVc2dGDfvtoR933wdPCGPJd+xqzSyThXzOPxJMieqYRERAEiTEAiJMQCIkyIAiIgCIiAJEmIAiJEAREQBERAPQ2kSekiAIiIAiIgCTIkwBOxfDvjNKphVGVaTUz2ThAFFS4ADkjUkg9eoM48gFxc2F9TvYeNpu3BqmGwpITGM4Lg6YR9SNBY9pM/U4+caO2CfGVnYsBTQVAbsd92vbQzF/Efi2Ho4Cp2y9qao7FFIAJZlNmDW7trZr+Q8ZhOLY4YOnTd3rhKihrihdVLAd1rsArfum5mC48w4xhn+zO5qYQGsVqIF7RCpuECliW7ug8/bzodOuSm+1myeXTXqczkSYnsnmkRJkQBEm0QCIiIAiIgCIiARERAEREAREQCJMiIAiIgHo9JElpEAREQBEmIAiIgCb7ydwmrSarXqUaidlhqj0mqU2CirYBWGYWJALWmhz6I4zS/6K2oDHD0zbQ5alakjD6hiPrM3UZeKUfidsMLt/A1fhWJqYqpUo1SXQrVoZSScyhajLe+7Ar82+p8ra9wrA4vAUMXUenUolsMVVjYG4dSbEHQ/1mb5SJOLpkE97Ei/S4bD4tiCPC6A/Sbnzvhw2Br3Fx9nxB+q0WYH3AP0mOWXh5UtOvubJ47lfw/Y+c5E9ERaeqeaeZNpNpt3InKRxrGo6lqanKqi/fe1ze2thp6kjwMpkmoRtloxcnSPPK3KQxdAucTTo52KZXp1GbukNcEWGtul+vWapVTKxHgSNiNjbY6j0M73R5EXYmklgO7cm2t7WHTpMZx/4cJVpNkCdoB3KiZt+gcdV01NrjeZ4TzRblOL4v2Wvps6yWJpKMlZxSJVr0SjMrizKSrA7hlNiPcSnaazgREm0WgHmJ6Ak1EKkhgQRuCLEfSAeIkyIBESZEAREQBERAEREA9PvPM9NvIgESYiAIk2k2gHmTE2jlHk6tj0qOi9xQyq2bL+lAuL6G4HX1lJ5Iwjyk6RaMXJ0jWCNJ9MczYfLhF/+bBj/wDXQnzdXwzIzI4sysUYeDA5SPefXGLo9zUdOvlqJi651xf89Dv0/qjivKmKRMRRzm1sQhOhOn2bGi+nmRN94/jKdfC1xTN7YfE5tCNPs1W2/pNS4Bwf9JV7A9rlWhrYKTnVidCbCxJG82PhqYvDuezoKyuLPnNJtPIGoOhaZsii63te/ua5t2/f9jgmFw175lP6tytwdSFutvHWUa9AobOCvUXBFx4i+8+maNasVObC0Q1mtenhiL37t/0u1pWr4ygEVMYlIE2OXsqeUlW0ZQLgHY7m2ms9DDn8R1r6nnzx8VZ8/wCA5Fx9eitalhnNOoLoxammYE2BCswax6G2ult59A8i8sDB4OlSa3cUNVYbvVe7Mt+gF/yl7j8Qqk6/I6q+w1IutrnxA1nni/E+zwllLJVZmW4VWZWU63U3F7Zd77ibJJQjyZnTlKXEyWM4xQoNkNSlTIAOUsi6HW9riVcPiKWJQMjK1zYOhBII8x9NJzin21+47He+XD4Qfj2UynDGenUVzUqHKbsgSigYeDZUBMy/jIp7RofTOjX/AIjfDJsXWFbCmjTqkkVw2ZUfbJUGVTZiDrpOb8yfDzG4HIWQV0caPh89RVP7L3UFT1uRbzn0dxPEZxmpjNdUBtckF7ldAD0I9NJaYvHNSRstGtUKOEARGOcWvnXu/L0+s2OKasyqTTo+Z6HL+JIIFCqxZQBZGNj2inoNdB08ZdryNxAi64Su1tdKbfzAnbuL8IrYs03BehYC6FHY/NmsStRAL7HQynh+Xqyb1C3zb03+8b31rdNhPKydYozaUl9Gbo4bjZxnlPlh8RinpVEZWpUnqlHGRiUZRazW8Sf4ZX525dXC06T5v0rk9opYE7XzW3Fup/eE7FieAh2U1aafMpLCkqscoOly5vfcjraXXGeEucK6YVc9SohQdrU7OmoZSCzWBJ32HuJnl168RNPR1WDy7PmS090qDOSEBYgFiAL6KLk+gE6f/wCDWMcOxq4VXLEqnaOQb3OW+TfaX3J3IX2ZcQOI0G7UMqppnQ08pJKsNNSLe03T6vGoclszRxNyo47E2PnPl98HXY9myUXduyJK6gWJAAJI30vaa7aaISU4qSKSi4umREuuHYJq9VKVPV6jrTQXAuzsFUXO2pEu+ZOA1cBiHw+JAFRLXynMpDAMpB6ggiWoizExJlVMM52U/l+cAoxL3/Dn65R6sJEAzPJnBaGKxa08dVOHoEMWqXUWIUlRdgQLnqRMTxLBhKrrSJdFdlRrWzKGIVrdLix+s6r8P+TsNjDU7c2poBZlbc5trnSxAa3v0mo1uH0nLGnewzEC+tgTbp5Q2kUt2ad2DeH5T0MM37P5TaMLwxXaxJGhPQ/hpLutwQoflPoxKn2sZVziu5dJvsi25E4Jha9dhxKo1GiKbkMpFzU0yjY+JO2tgJgX4axJtYC/Ui/sJ1rlXgGEqYDE1cWirVpBzTAqN3gKd10696anjMLSAQ07ksCWGwXwsfvX18LS1prRS2ns1KpwZwLqUbyB1/Gdk5Qr8PwmGRExNRCyq1RTnYioVXPr2RA1HQ28Ji+B8s4WtSRqmIq0nYG4NIdmCCRYOW12mxYD4f0Kv6nFs1twaa7dDo2x19pl6mOOcanLt8DRjc4+ZR7nvhWA4Kj1KpYPVe5z1Fqu1zuRmSw+gm14zmvCOpCVCdLfq6n81mHx3LuDweDqvWYO6KWBN1NjYL3Qddb+81KqoFyLgA6AEbWB3IPjHgwnjW21XcosjU+2zL8nUkwfaGpVVy6oBlR9CmbfMB4ibdhOM0Sq5lAawzAKbA21AM5tg8QzVVQMQGYC91JF/wCGbnwrgfaUUqdtUBdVYi1Owva/3Zhmuku3J/z5GzJ4/wCpfz6mwDilLot/4YPE6QK57Jcm2bKATba50lPD4CnRoOHc1HsSrOEBFxZQAgA0IPuZrD8vLi8NmxNSsSlqgAKKuan310C7XtedvDwYorKm/YzXKTcTdcViFRLgEXOUWyLY/U26GazxkXYsSe8b2dkzHQC4A8gPYRxHjTIzBgHAqPkGgykE2JO5/Df6zknF6NbEYqpWqWOZgQc2qKPlVfCw/wCZr6mVwjuk1f8Awjp4+Zuu2jfMdxP7MQKzsC6tanTA0TXvMSQBtp6S+4Vj701ao6mke8lZ2yW/cfMdLZW36/SaxzXRWtVRnex7JLkAXOl7X6dfcyy4vR/8tSmrA2r3F7AE5L3IHqfeYrT0zdxrZ1aliFpU+0p/pEYhwyVmZWI7tgACtrC1/LymQ4hxNadIO4spTMdyRcbC2+84t8PuL1sLUamCrK1mytcgEaaai182voJ0jgeKNdytU5lem3cJNgMyggA7CbnPh08n3r60efKP91L4lzg+N9tSSrRKsjgFSB095SxXGaiD5FPmbzE4PhtPCthjQXIqZWKhnIJZQxNiT1J95s+Po4fGNnNNWKjKGIBIuS2nTqfeYZ4+lWHxuGv8/c68svPhezS+Icy1C6tamMl7DvWN/EXljV54xCiyigbC2qsT/rm18T4XRWpStSpgFiCAi2O2/jMdzLTp0uxVKar2v2hO6qAXVTYt3b3BtaxEzQz9M2lHGdvDzVuRrqc649mHZpSvcWtRvrfTUmeuP8wcWpkGvkpFr2BpUrnLobBgTMRWr5DcHUhR7N/SdHo8x4vHFGwlBXWkVNa7qpYEMCi363Ib+C3Wes8MYwajBP2MKyyctyo49xl8Zjivbh6vZ6oBSUKM3XKigG9ussOIcMxKW7em9MNouekKYNvDui/SdqxxxD4hko1GVmbswCASFWmKgA1tcXPjNK5y4dlo0qv2h6+eoy9+qHsVHesBtuPcSMWWGoqNfI65MckuTlZpfD+A1WK1RZBnAFU/LnBXZwNxdTpqLiZrnnlXEYaorY+ulSrVBIYszMwSy6sRr0+lpjKlcU6RGbVmHd120Jbw3AH1mz4nmVOI3GNZs9OgewIG9QFbhvUX9ppvRmXc0D/DT0ZfxEj/AA09WH4zeauGp4KtVoYympZ6DNSysGKvZGRswHg23nMAyam/92ldkt0Yk8J/fHsYmVN/Ae0iSORQwXFHoU1pI1hlUtY/esdCPLMZS4dV75ufusoF98xBP4D8TMP9qUa3JnhMaM3gL3B6wWo23DtZlINrH+xLhuZnq8TrmqquKgKquirTyouWooG5stv4prdLjQG4v57SjV4grOX1Ulcp3OkjZCXxNp4vzE+IrVG7qq7kKqABQg0AFt9BfXxMtMHWzAA20GnpqfzMwKY5ARqdPKXJxORQbOGIzLey3U6BtdbaMNpNBo6vypzWl8NgmonJapnqB+vfqAZbeVt5luSOMItWutRgtz3b6Duli2uw01nH8JxmvSK1FQDwbtFA26i35zy/MrsWzgC5vlB9Bb0mTJ0vJvikr+5ohmqNSOy4ethuI41hi8jUFuKfeZUbIxKs2uuhbymB4rRpUnqU6GlMM2TXN3OlidxOeU+YzlIAIPQAE3vpv0lR+Zq5tale+2j+mnuPea1GMYKBm25cjbuDq3aocrWDDWxtYHqbTpXA8QFwdJmNgtJST4ALrOFUuPVKndqq9O/y9ijuxJH7IcdOuszHBuJFAAtLFVAqgd9Vpi2wNjUInkZf6e5S/Nr/AEep+LU421s6TiOJGq+YXAJAUEWOUX395f4AOMM5ZCFNM5Xutm7pBAANxbzE56vMNQWLUSttdWU2PS9jr+Ex/FudXdAjKFRVACgk2OpJ131J19Jrz4IywrHH0McJOM3KX2Np4/istSqenaPfxIAvp02C+055xXitqZ7P5m0XUaeNx+H1l6ePU3oZVfvXJ+XQXBFx1mp8UBXvAhrW123OwHtNPh2oX6IrCbjzr1Zs1biHbgVFsqKACGbVbXAA8ZRrcQU0woYXDlt+mW2+34zFcOxQ7DKWsH1YaX2sALnpa/1M8LTpX+c+6zpkwp+ZfMiGaS8rMtwniS0qym4JYhBr+0w1m3cq8xgcTSkKmSmlKoKma1nbMhVVOtiPpOfnIoGR9QwbWxGhvf1lEcQWnixUp3UWO1r3O+4M4zxt4ZQ+JbleRSfod/q4LtKVOoKiqABowPfyi2VDffr12+owmF4k1B1ZRcWyuCTqvl56TQafPNVglNqzBKbB1DBDY666KNNdjL5OKdszZcTTB1YXpo4vb5CqsAo36b26XnPFiisPhTEpSeTnE3Pj3N2FBpntD3X17lTwPl5TF808bo4mnT7IsSj1GuVKgKx8xc3motha9Z8naUATrmfDpYnXY2JHTSU+K8NxNJWYtg2VQz96kp7qi5I/R6+3WZMHR4I5UlK2vQ05cs3j/LSJxmJzNfYDQeNr31mb5W53bh2cKAwY2Ia9tCbEW9ZzEOHfVrAm5sNupsLWHWwmR/6fQLmuO8STcNbXLb3H1nrcuJ5kzo2E57XEYg1Wbs7PmC/s90roeuhH4zT8TXVQwBOXO7Ade8Rpp5KsxSY6mTlKix0Ni4F/IXsNbfQkSwxTpYhKdze2rE6C+wI/n9JxhBKVnR5ZTXFlfG1qjOAKb6/KMptY+B6xUdlY7qQfQiYhqnTKB7zI1Uw7YRHVyMSKjK9KxymnlBWop23uDt6TqTVGRPE+0cNWJuq5b6kEWA/2ie6vE6YGhzeQv+ZmtZRIsJFDjZkK2KZmJzWv0B0EiWGWRBNBp5UT1aQIJKukjMJ4ntEHWCCQ48j67ehnrEIzsWNrnXTYeQ8pcolMLoBfz1luznwECymMOfD8pVXCNuRYeJ2hKxBv/fpKdWuW3MbGzJYepTWmbD1Ol7i219usvKfFb31vYG2ltgT+dprytJ7Sx0/syrimUeNPuZEY5i6sDYqbg3N5sI5gKjuKAT1OvnNNVplTUFha5Pj0+ghxT7o6RbjpGS4jxutXVVd7Kt7KgCDU6k5bZj5nXQDpMVWwxqaJ8179T72ntEZz4CbRg8ItOgLDVj/Gx/2jz9ZdFW2YnhfCFXWqcxNhYX0P06y7xvDabLZABcjXvH5Tc9dtJJOvkNyPyWVTew37+g20W8sqKuzxhuH0QuqKdCeu19t5cfYqA1FNfbodjPDgd62gAt7WngPbKTexGU7bXtLNhIq1MNRH/pppv3VmAxuERqjEArZkCgAAFfv/AF1/CZip1HVfxHhqZjiveB1t+X9JWRKPI4GUzMmZ1G+2g8xvLcr+zv7GbZwXEAAg6XBI1AU+Vzt6TA8awnfJUWvrYCxH0/4kVqyE/NTMfTrNTPdLKfUyviOKV6iOhqNlqBQy9GCsWW/1J95Zim3qJVUW3Q/w/wBdDK9nfqXvVFk2EK/OQPz/AClBW73leTi6rXs297+koXiyEiq7g69ZSLSDIgkqaSpRpBtyB4bE39N/rKK+cq0Wym4gHv7J4MPaUalIqbaS4aoT4Si1ybkwEU7xPWWIAnoREA9CSBESCAd4G8RAFTaWxiJJKJkt/OIgkmnvMhSOkiIBmMIgzroOk2Oh/wBvVPXQX8r7RERKyMNidEW2ly0uqH65fQf6TES6IZ5Xap/fUyhVP6Mf5v5REElSt9z/ACrLWn+t+piIkQi/4VqHB/ZJ+tjrKGJYmkL62NhfoPAREj0I/UY87iUseekRKlzB1pSMmIJAkSYgESYiAVFnqIggCIi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8" name="Picture 14" descr="http://upload.wikimedia.org/wikipedia/commons/f/f9/Baitul_Aman_Mos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86000"/>
            <a:ext cx="2743200" cy="2362199"/>
          </a:xfrm>
          <a:prstGeom prst="rect">
            <a:avLst/>
          </a:prstGeom>
          <a:noFill/>
        </p:spPr>
      </p:pic>
      <p:sp>
        <p:nvSpPr>
          <p:cNvPr id="36880" name="AutoShape 16" descr="data:image/jpeg;base64,/9j/4AAQSkZJRgABAQAAAQABAAD/2wCEAAkGBxQTEhUUExQVFhUVGB0WGBgYGRwfGBscHhgYHBwbHBkcHSggGB0lHBgcITEhJykrLi4uGB8zODMsNygtLisBCgoKDg0OGhAQGywkHSQsLCwsLCwsLCwsLCwsLCwsLCwsLCwsLCwsLCwsLCwsLCwsLCwsLCwsLCwsLCwsLCwsLP/AABEIAJcBTgMBIgACEQEDEQH/xAAcAAABBQEBAQAAAAAAAAAAAAAEAAIDBQYBBwj/xABCEAABAwIEAwUGAwYFBAIDAAABAgMRACEEEjFBBSJRBhNhcYEykaGxwfAUQtEHI1Ji4fEVM0OS0iRyssKCojRjg//EABgBAAMBAQAAAAAAAAAAAAAAAAECAwAE/8QALREAAgIBAwQABAYDAQAAAAAAAAECEQMSITEEE0FRIjJxoRRhgZGx0ULB4RX/2gAMAwEAAhEDEQA/APP8XiCsJnRMgCAAATMCNBJJjxPWk20SD5T9xQ6DrN/vW39qnadMQCQKumSaN/2N47gcElvKJeeWEOqcuW25NwpKBGxKbi2tbXgnaZrGqdDIXDUAqUIBmdL7R8RXhLyIvN/CrfsN2hRgsQVuZyhSSkhJtJiCU6KiI8JPqLp2bc9wIpmQ0D2Y4ocXhkPlvu85VCZJsFEAyQNY/qauUt02oarBUsVMjDjpU2SnhNByCooHWwPKo/wwolVQZCL0U2ZpAeMwlxa1CLwnQVbwo610YfrTrI0K4JlF3FO7irpeHHlSRhBvTd0XtlMlqj8G1I0qyRhUnaiWcMBtFTll2HjCgH8PG1QOoq5KaiOHFTUx2ilTh76VMcMddOv3tVqhmnlvbw/X9KLyGUSqabkVGGqsAjKq9ccY3GhrKRqKxaIqBxUVZrwx0odzBHQVRSQrQG2fCndxNTDhxm8x4VOjDK8xRcl4Mk/IOMIlWtPGAA0AFEImY3okN1NyY1ASMLFIsij8tcKKTUGivDM1KhgURkrhFZsxCVgWqFxwb1I7bwNAOtE7nfTWmigMevF6i3LT8GQoBczPuqHA8OyTKlKk6Kj4QB8aKbw4SDNkzpWelbIyvydWi81xwaiLVKtNQOClCMUo28K4o6CpCnfeo5H9aJhKTFROiuOuUO44aKQGzwZpVEMuAT7vL7t8aCbHiKsUoztj95/lzKT+VJUmMvXmJlM+PWlTFYxnDrdUlKAVKUoJCRqSdBFbjsr+z8Og/i2X2i2ohUlOVy7iSE7gJ5b3BgEWNZzgqkMFrFZm1FtecI5s5XHIFJEFCQRmzSQqIitbwn9pi14lxT4ysFJCEIAKgQTGupVIBJISI2o3QD0jAMpbQltNkoSEpHgBAojvBVNwni7eJClNk8iyghUA6CCACeUzb1FWTZAo7PdBTJ81criVCnE0BiNRps1OlomkrDmjaBRClVSA11LZohGGNZtGSBwKcBRSWBvXSwKTUg0QpXFOLtOUzTe5oWgnQ9Tyqoi2K5IFYxKk1WM8YBxzmGKk2YbcSMyc053s9pmye6PkoHeicdxJpltTjqghCdSfgABck9BXkf8AjuHb4p+N7ghBWo5hGcygoKsukyTvN61GbPY8WbVxpPLQHD+Ms4hsONOBaFb6ERqCDcEdDT3uIpSYJplFvZCuS5DcopZhVWeMI8q5/jjY2mm7U/QO7D2WDjo/tTEPCdzVa7xxJFgB6f1oFfFDMyPdVI4JPwI80V5NHiWgqNjsR96VwPZU88J2mbeZJ0rMq4uqZoY8RWTqQDr0p10snyI+pgjXDFpOigd7dOtNViB/eskp8QfYO9gofIDrU2Ex7eikqR4hRPwis+laVoy6lXTLjF8QI0ST5VnsT2hdCiMtvH+1T4hhKpLbszsoX94091Vj2DWLqSes7ep/Wr4cWNckM2XJ/iTHtCs6o03mT6TUmG47JuFa+E/fhFVwPSugD+Ig/fhV3hhXBCOfJfJpm+JZbq9nZVx75qdriKF6KB+VZJeJXEZifOhAVAzPuqH4RMt+NrwehByenpUaaxmE4utNifXStLgMUojmiubL08sZ1Yuojk4CngaiUrzqQqJ0qBSFVFFiMgnypi1AWqQpNCugzTIVs8ERH96nbcjXSgR8fs1O2510qQQttAIICoJjXfzvXH2VplRSpOxkRQ5qQPkdQev96wDuFxrjagtskLScySLmQZBgyCZAr6PwgPdtlZlZQkqMRKsom0WvXgXBsQgOoUWw8AQpSZUFESAbgwLxf+avYGu3mDWW0yoFZAVnASGxJBK1E5REXgnUVoySYC+USdqclyNadhn23UhbSkuIP5kEEfCjUNt7j31RyRtJ3CQb3H313opS9h76jSoaCB5UMMS0o5UuIUrMUZQoE5gCSkwbEAEx4VJ7scN7wDUiktyoe50sR97084XxrbB3GKxB6VGcYf4Pv3VMpOWm3mimvQHYOvGL2R86YcS5/B8KJWgnY0G8ysXi3iRTxcX6FdiDrhN0gCp0tnrQYxMage+pW8eDaIpnF+EBSXs887aYt/EPqZQgBOGJ9q+ZUA5sidBlgAlQ9o9aqlcCdW2CVgASYCBuROrnUVedrca4niDIbslTiO9IEgoyIgqJnLuJ8KonuLL/AMQRzK7rKcwzDISGl80TEhQ115ai27KJBHZwvYR1MpC2n1JSUpKkEEqSkL0UkxJkAiRuIrYutjY1kuB4pS8e6FSUApLduUDKSohQF79Sd43rXuV2dM20cnUJJg5RXMlPJpt66zlbG5a4WzTiKlThlG9vfQ1UZJsEKaSWSdKsEcNWRNgPG3wNzXU8PWQbgAdZE+QvNDux9h7UvRWKZphZojE4vDtf5uLwyD0LqM3+2Zqje7XMh0d1DrQBzKkJIVqn2oAEDe9/C4fURXkywSfg1XDuCDVaj5JMUW5wpaf8pxSR0UQRUfCOPNvt5mZUB7QNinzA8tRIOxNPxXEzpE9d65teSbs6lHHGJVuYIrMHLmGpSAPhYHagXsIUkgiI69KuMfxlllGd45AIEwd7AQNJ6m1YLtP+0AEpLIBSUKCkLF5JICpSSIIgxNM+r7bp/sSlgjLdcl5iVoQnMtaUjWSYp2Fw4eJDRSuNYIMWnbzry5pbhvlcues2veDcDW5ga13hvE323O9a5VAW6QCDroqFJGs3HhXP/wClk1PZUvzAukXk9hw/ZxRuY8iPneKLw3D1C0GRvNh5dax3D/2nOgDvGkgJSUqhUkkkc5EgTpOm8a29A7P8ZZxTHetmEicwVEpjqdPWYrPq3kOiGGEeBjGHUFakz8PpWQ7ZcXxTayWFpCCC2LgkqEElJzCCAomSCJbUKv8Aj3bVjDqyCFmEqOU/lM3BiFGLgA3rAcY4ikMvd2oLR3psQQQSVkFMK9qInl2N9ahPLZeqNt2a44nEpDYKlONtoLiinKCoiDbUGdoi9iaOew19RXn+D4/h21pV3amipSFLcbN1hKYyhKjOUqQJHio6m2hR2wZW2HAFJlRTlWUgwN7EyKaGRexGeMkSVAEdBlHKY6AaDektspME3Hu2/WhjUrao+/KsMSpQTOUExJNthvSmdKlaFifTTl9Ttv7qK7rIW1IJJIsUm8yQQmL+Am/hel1UYu+H8IS2Cl0hK1SpLkqCBlEESQIUlWuu0b13DcIkLS5nOXmBTGYyk5TkUQUiTc6bWMGieFrT3jLKwVJAK8xiTnkJM5ikI71Sgre0XOk2L7ThnEICUqSz3aA4mEfvAUDQ5AQmyYve5MzYX5YDb/siaUlp8KbSDmTzg81hlCVC4BEE/wDynet+ADqRWC7EdoMGrEKYYZdaWtMnOvMnkzGEgKIFlEyLmTMxWw4jjG2G1vOGEIBUetth4nSsMmZz9oPFn0D8OwjuwsJl8m5ClHlbANjCVSToNjqMbh+zqkgKC1JIuFApCgdsqwmQdpsfOu9ou2gxTyHm2zkbhsNyMxPOQokjKmZiATYm/RYvjrobUrum0Zdlr9oHYFIuddCKy4CRcP7Q4hCLYjHIlQkryuJBJj2lJMCx9xtNeu8ExilYdlSyVqU2lSlEAEkpB0AAGvSvB8Pild8FHIe8bNkuDLzEqvNhGkGtt2a/aYyy13OKQ7mbASlSIUCEpCYMqF5STPjRZuD1JLgOopZEmvOcT+1JglHctOEFwBWctpOW8wM58L6VHx39pUMr7pLSVlMA9+nMD1CQhQJ8JoU/AbR6OcMNQoiq1TWZSkhQKkRmE3EiRbaRWHX+0w5c37idYDylfANCqFzj+LTiMQ+048hT5TYJCkDLaMrwOUCTEBO+1Om4+RXTPR+LvDDtKdcgJTE+pA286mDfr415BxrjuLdCWsU+chOeVMMqAi0w3c3MRG9Pa4KwpsA45akERlKiBEaBC1CBbSKosvsm8Zc9qMTgjill511wZUju27oEACCREmQd96pFYrBFXLg1d3I/OQr3AxtpPrXf8MwecNnEOEkGFEHII2zlUbRb30SeA4KR/wBSct5hY9NV/cVNyTdlEtqOYHiGBQ80Wy+wAtKjP+WADcHmUYIkafmvXorSUuAKbUlaToUkEHyI1rynEcNwaFAFeKXJ/IEFIuYk552m21FvcDwCAVZ3FK6BPMfC5E+VUhl0E549R6Fwh5GILwbUD3LpaVBGoAvY6TI8cpqHiHE2mHQ0sOFRiCkAiTJi6heEk6V5yzjnGFFGCXigjlUrKQOY2gghVwANDF6diGX3hmczlc5gpxxMgiwMRrPMD9JpnnkKsMT0/hvEMM6sJSl2TJ50gCwn8qjV23hh+UfKvF+G8ZdQEqccdlKs2dKFEHmkc6FJlJyx4iRcGj8J29dStwl5IzuFSczSzCcqUiwdGX2fZveTvSa5Plj6VHhHrn4OYmLeFSdwgDmAI8dPdXkR/aI+HioOIWjIAYZcSAcxiyn4GvtbyBFdx/7SlraWhISlahAVlVuYP+oYMSJ60G37CvoB8ZxqcIrIy0yldjytiYVm0OQiRlTuPa320fBcH3iAp2S5JBVpOn5SALCOpt6VisZh2w433qnlKWQSAAkXO0pO+871Nhcc026vOcWkSMsLSSBqBNwTfb6Ugxo3MKlrFJyKKFqylKgqFnmhSf5kxBgyL3BrdKxAEqIXAub7a6amvJOHY5P41lYedUmQmX07EpCrpHKJ0J6X61o+0nanK+ChcttqU0tuLLBRzOWi3MUiSYKAQL3ZZIwW5Kad7FH2t4w46+6nvUvMrTlAA9kZjkERmSpIKhIuQTrNZRpwlcAeMAAQBfSwqLFFB0KiI0J87mPX3mhnHgoyZFotua5act2EsnGlCO6TJ1FkkxAETAnW8aTQasQnVacxjYkEG4saibxCkgkKWEGxCSQDGgJHQ1MlCnrhA5QRmkCcqSrLqAVRpuba2oxjXgI0KSmQQRBvfe4qyRxRxqUtFfd/wG4uQYI30F7b2oXiChcQnlMSgkpMSSsFXMJJsAADrFVqXjJEmPT5x0+VFr0EvsPjHFIKUE81iLAFMEEFMwNr7RRTLIQ1iM5bCrBCbEmyiSkg7ABJ/wC7WqPhHDXcS6Gkn2rqUdAkaqV1jxPS41rWcT7LJwzABIDgB5sxlQ8ElUACRokXmdbJHG0rMn4IeGutqYUlwfm5QlJVBUBEiRfk1JNkACCqieFcES8VF5/ukpUpIWD7R5ZEWKYg+s1JwfhTWIQ4G1BH7wakA5VIBAE6jMkGTEgxNjmoOIYJLYWiS5+8GVYQIUmFfzT0i5Fzpu3y1YTLouY+Pyp6Em/3JBFgfj6Uc1wdWQLJSEqPKpSkhMCQSQJOqVeUDqKbi2ktqhDkkgEgCwkTZQOVQiLiJk2te9mFhcTlEHQwd9QZnzF/fVnxEqX+9E5QEq9k8pUYIkACCvNBOoHpVXhmk8ylAkCNCAJN+YwdQCNNY8jqOG8TDeEcUhICzlCxlCkrukyRPJHNB0FwRKopHVmFwTDl7vZlSgEuqWlWWWQJIEwJzlJJMTc62UN/ga1oL0K7tSFOAgFRgCUpkWvZPykwDRuYmVKIkBVyMxOs6k3VqasF8ZWGg2FEDKpFiQYUAI9roI6XHSw87gNV2e4mxgnw5BKwiSEwQP3eneLusKBRcAEKCtjVZ2j7YqxYAU3yhZWQVEg2AAsBEDzur0rP4jEqXJJ9ozA08onTQDyodKgLdNbedaNsDNn2ZaS+wpbphLa8mgyg5ZTlTlyp5TF7k73uYyvDZgAl2CYCghAT7wAaA7AcZQhQwxGYYhZNxoQiU30Psn3jyqxxOLy41DOQZQ6ynbRaFK0jYo67nwgjrgvsDwpt1sKg32UBb/cCapOIcKZS+sKbz5UoMBKdFFQFyAkXB1qv7SdrcQ2cqU92hK1EKA9rnXlF/BCpFXXAuKre7x9xvIrugcsHmAUsgjwpggrODZkwzokkcrJ08pii2cKJSO5BBMcqxPuCI+NDdiO07uKW4lxKeVOdOUHeRlufK9C8E7VvuY5bSoKCpxKUxcZMxF+sIv526EUAPeYWQYajwzOk/BEUZw3BLDSB3cJFpABUACRABH0rN9oO0uIbxwbSqEIUhOSBCgoJJnp7Wx6TvWu488tGDdUkwpKVEeFz5j00rUEqePcPOZoFKi2VgGQARmIBFgPCLHeu8Vx+GwQSFpUe8UcqUgEgJgKN4ESR430N4A7NY5x3BSslWTFIRJ1CQWlyT4FWv9Krv2o2Vh56O/8Ak2frW80bwa3D8OZWgLTl5gVpXtByka9QR76pOI9qsOw+WVNqUEHKt0RyneE/mAm9xoYB30XZlgKwmGzAEFhsQR/+ps/SvJu2KwMXigB/qLj3mikY9YxPC21CbKIMyD5C8eXwqswvH8O++vDJQrMmYUQMqsntQZnYxIGh8K0UIKOTLYBRgbgpNeY9lTHFV+C8R8nKCMbdvAlOJd7qEoSEFSEqhXsq3JEX386LfQ6UrKCUpy/mUFHecpCj9Kp+NOKyY1d0ktCCNoABAPWFA+oO4pn7OVk4R0EzC1AA7DKD7pNbwZ7MLwnDFgAconTlbjwjMZNR4XgqyHEnKecycjciQkxOYQIO3XwrL9t8Y6jEjKtScraVJykiNb+J+lWfb19xtpvny966onKSJhCI9NfsCjQC0V2eWAU5UXUlX+WiYBKribgm2umkUFxzgyu7JLbcJy8yWwhQ5wDHMq1/Deo8dxB5PCkuhZzFCU5p5oL4TrrMSJ9dah7KY5xzAO94tSgl3KCSSoDIlUSdYPWsY3yGmELDQyBZSVBO+UWmB9mD0NZjjDuJQsCUJtm5hINzsCIAEfCsZjMHiv8AEA0t2X1krDo3ISpSSN0+xHh6Vedr8S6hLX71ef8ADPZjpJTkgmN72NZoxecIwzjqkjENtpTJJWAUzBgAXkWPXY1n/wBqbbf4sFopKVMp9gyIClJiU6AZDbw8oJ7e46EsspUUxC1ROmiRYdfGs1xLiGZttBIltBSLXHMo6kmSRBJ6nwmpOXgVlM+2Zi4iEnrqdU6nQ/XpULeKgLG5Tl8CAQdT4pHnUryVJgr0VBiTIGonpYz61A7lOgiDsNvPc6WNNFgEXyRBMgTAOn3Ye6n96IAI6XvIAzGBNoJVOk2Gl5gygefSum0g6eX3emCg5t64gTbcA+Q6HzNDof5ptbQjyPpvrUaG5GqY8/pTnWUiOY5o6cvlOtSqNmZZ8D405h1qdQpWcJKQRqc3LfrAMiQRIFq0/AuB4/FNSt4JbMEOODMVQSYbG6c15sDtNVPZfieFZg4psrgAhCUJhSgTBcM81lqImxhM6CvWsb2hwzbKXlOgNrRnQQDKkxsNZ0trNtapCMRH+RiOPN92yMOiM/KJiMxDjqLR7aiUpvAFvCBluJYPKsJbeSVBIz83KFSQQCL2i/jMUTjScfiFfhyVLJhKTMFIzSok2Sd8vib7mrbwY7xSZSsJzDMmQCQqJv1j1EVLI9m62GBHOLurRkUQpKUhIlKbCZkGLEkmTqd5NC7X8x6209Na5hxc6b/Yp8zAFrX+4tVHLcYK4bj1NoWkBJDmWZF4SoKgKkFMkagg+IqN/EkWggRlAk2GpiIBkyTbcnW9OygCeg6VxaAbffz8KVT3MQtqvU4sR4+U1ChkkmB7IJNthqbbRvT/AMQRA26Uz34AWaUoyhIsZkKOoPoJAtECnpPdju3cpQpc8psCBAMiPCx2nqZqs95+VOfcN/OamoyXkxsuGYdoYxnugciVKIWJlYLak57mRJAHrNXmP4ItWMD49kOMqjf92lxJ/wDMe41l+w6wtxBKRIcSkGDmByrVZU8shJ8/Cr7i/HA3iksqTJWpBBBV+dcD80G/l5VS2UAO2aS+2lpOUFClLUrMNSXITFgDedaK/wASCn7KabCUhvKXNQQoEiEwbK08RXe25baCHFoUQ4TZGWc1zJJ1tax+VEcM4KylQlIVLSFDNB1cUYv4QJ8KYxRdjG1YVxZDjQPdwc07eVLAYHu8YXw4EjO4QrKSkZwvbVVlH51J2e4ujGrWF4ZAyotkE6zqT5WozDcXLuNOEWyyEBTiQpLQK+QKIPNI26VtwbFVxfDd6+XivMZSSQnKDkAEwdPZ+da3GYnvcApZUVBSXAohMTK1JEJkxfzrPcc40vDYhLDaGe7lFy2M3MsgxBAHurWr4JmekqJbutQzqSANYEGACfLU0snSGStmXwUM8NcRlP73EBWVQMlJS2J1H8J/SxqHH8FOISjvXHeTNex9rLYWgAZfWrnieIS8UIazJSxmTCcvtyUm6iJASSkwfaKv4SDATlITCkjYKiPUhR36D3UIrewP0GcOxHdIbQkEltKUSYghKEpBMeAnXWs9j+CIcdccKlfvFlcJy2sQYlJq4bbBIEpJ6SST5De3ypgC7gpVYkC2w6kRBvpRb3owe5j1KIJQmAkD8wgdbLEn9NqoWeCpQ6t4KUVLKyRIgd5mCogEj2jF+lEszFgU+KlCfgZ2onOI5nACdRAJH+06edEBDwv/APGfZIVBcSAAieQphRkC4KkjmJ1ChNquuymBDLK0wRJzCRBumIv/ANu3Wqzh2NZacggK70paUFBUKlfKctwIKo2PMNYsejs6yl5RCEgNqDqTaLKCgZjQR12qSel0PVozeL4V+IJWQrOgd2QrMDyibEaiTRfEMH+KQyhXecuY82a2bKdQkTAtcnas/wAd49iG38jTxSkpzcuUycyrzBrRdtMe6xh2VMOKQpbgSojLoUExp5VVCvkE4tgF/h/w6e9ISAAkDknPmB0mJ8darO4dYw5aAeRmcUuMtjyoA1BJjL8RVnjsY6nh/wCJ7xXfBCDntqXQCYjoqKH4LxF3EYcLecUtYWsAkCYHcwLCwuffRAQp4kl3GJdU64MQ2kpSSlA5kpXy5QiJgmxSZ0nStACMW2hzEIVmIW1CATCVGFZrWPLtcbUFxVCBxdloNtlDpQtVjJUcxJEGPyg6UB26xjuFLSUFHN3ivZB/MDHMLXJ86xi17dYcFDLwSouJBBIkKygEkkCNL+815ut7mv5md73mvSuPpnDYQWIWsAggbtqUYiIMp+Nee43CKBEoLZIKgDuJImPMR6TScMVg2JxWZVhA6bVGlVidyY8Ii5+VXXDXcOhed5lSkymEocygZYJGYgmCYnwJiDBHOLIYWpJwrL6AZCgspVcwQUlIBgA7+FFPwApkLjUA2j4g69foalbxxAKY1tP5gJuArUWlJ6gmuY9mOYIcSkqtm8rDQbj4irHFsMHCILaFh5Ch3q1RC88kWzSAAkgQD4601horBhybhDkb3jy1TTglZ0Sogdbx8B1q6a7IvGT32Gyos6rvgUt3gTlCiZjZJiaMd7JqS53bWKw7hIGS5OawzQQk5YMi8aCkk/oBlDhsEXFABSATYAneQPTWT5bkgH0TD9lcGylLmOxaXiYShAUe7RIkWBKiB4wnqK81/CrSqJAMkTNjBgwdx8bUR+E58q3Bc3yfqRb3GlvSCjYuKweG/FBnFJXOHQlsJtmWVKLhzZTdOVKuUgXiLVn8LjEIQAGJWZKnJOdUxudrUVguMNtJUllKdDc6nSASZmb7xpQz2IddmCEkEewUjY7DXW/iah3JSbTVL6/6H03wZxhUGnoUbnwqywfC894yncGQPHbaol4UIUQU/EkEdZq3eg3RqA850OlPLlxRScONkkffjRLeFB0an/cf/ag80UACbkhUax9DNDgE1eN4Bd4bgEbAAag3G+lHMMLTbu0D/wDmipy6uMeP5MZhRpBJJiY6k2FbBplQ/wBHDn/uabPzFEZikXw+F9GkD5AUv42IUkV3Y95LIUpSkcriVe2BbungSBqYkaA607tDjUPYpp9CkwhLZyzclDi1ZdLWi5gX9K0eBYQtrK4w0E6whA99k/Wpf8Fwg/0U+41SOdPcssboq+1uMTjMM0EFptaHCClbqBbIbgkgEE/KpcT2lS25ZClIbQhJUmCDkMqgi2XxqyPCcML93HqR9ah4hwvDFpY7uMySnvEyrJNs0E3CZmN4p+9E3bZleyfEW8MtxWSSsQJmLSfC948/fTMLxBP4v8SpGYSteXYlQj4EzvpVTjsI5h3C2uJF5BlKgdFJO6SNDUActGm/mTGs00tT+VkpJm2fYafUMQ6goTnyjnASMozg2SSoE2AHWrzjHG1JQhaP3hVlISlJykQDcplUCbZo9K87dxqg0BmkDX4xbwqfs+8FPBKlKyucsgxBGnz+NRnkaTclsjKdeDW4NopFkXPMo5LlR1VrqfdQ3Eu0gZWhKk+1BJBAKRaLR5nWlxDDYNttSu/dUq4CQSJULESDIjc1SqXg1Mla21qdSQnKp1ZBG95m0aUq6pSW0X9v7A2aF7jcSMqzHVTZF5g+1PjpNPR3iQcwnMqbpSLEgC6UDp1qg4BiGnipDhKUpSXQZAEpUFQeUqib61p04HDOiQ4soFpSSnTQ8qUkneZvTZeqhBq1/AY207IlrURzX8wZ/wDGareLY/ugiQeZUa7DUxa8UavCYNEy44Y1AednyifCs72nxjAKE4dLkgSS4pSoJtCcyjFt4BoQ6nXtGL+39mZoHGlBMgXF02BvqDfUg3HQgdKZxbtGWmEwpYedSQtJsEkiFHKZEGTpGkmsvwfjJRmSUhcjlzFXLEmAEkW8+gqv4k+pbhJGuw2t1k9OtUdylTVGt0XeMxTasMh1SG+9JLXLmmEgKKiM0CSrpvUXH+P/AIltltSUp7vmKgblVwbbCLx8azpNG8N4O8/dCeQWLijlbB6ZjqfASafTW7ZqbDU8a/6c4eCUqyiekFJsCOo08aK4S+WgpJBhQsFWCTOuupgda45w1tgpCD3z4MkkQhuLghP5jP8AF09mtY1xNagO85fJJHuvSzy1wVjjsq+N45tT6cW0Vd+2lIQkJSpuRIucwVHMdtqpeOrOIP7zvVEZikhNgSbgAapUQPLW++x/E2jvFjrr+tdTiI/1FfflSd9+h+yvZnMPj3lhtKm3yG1ghIQSk8qk6xyEZupBB2iq/hhWxkDjYIbSoHMoaKOaAL71puI8XWkQlcyI0P61WMPBxGVwZgPE6+l9L28Kjk6iS8bCuCRNxXiqssNNMkFSbIhS7EZhaBGgt49akwfa9xkQlAWpOXkykZdCL5egA12qvxfCyklTZ/d5RyEqzCNgTqD1PjVZgsWlRJU00qLcyEkaa6Tt50IZXKNp2SfJadp+PKxjSUvJKcpzcuWEiIyjeSIJncnwqTF9qvZU2yDYg5rCCSbRcajXpTWeIYYDmZaG3KhMT5ESKtQhpSZRlg2CkgCPK1jUp9XKHzRZpRa5KPEYtD6190woumDykIATlAMkSHLncb1WvYPu3wltbjbmXNzGTM7FIBiQfHwq7xiMUgJ7pYVBvAyKUAQYKgR0gwRNAvuvLaS2tLucTmKwVZ+Y5ecEm0xHhVoZ042nv9fvwIzPuKXmg63ufeZ+96IaZBt3ilA2ICY8oBk2op7iKm1J5QpSUlIQtMjmgkwYOoBiiuF419KYS0lAM3y8m+pVPzp5zlpul+//AAAKvABLaClKipQKgoxChmiBeLAGfE0K88qSog8306GLxRuKGIUebMATOvJOhMgxa/vPW4rTpJNiR0Gnvt0owbq3THRbPcfTkzNFaFCJSTKSJvBnMFet42qL8ap0BSvavJgSfE+771NN+CJNgYqzw6CBERFRlixwXw8hnkb2CUKI/tUiXVDQ01COtSpSPH7+VQdEx4cWf4vv0qQFz+b3f0qJWJI3PqaQxazvbz+5pVCUuEFKwlp5yYSCo+I/SjcHhnCqVpkfKosE4B+Qn4/pVkjFEflI9APrVo4VHdrc6YY0tyZRj8pmmt5j+Uj5U38QTbNGnlSCj1EdZvVKK2TvsKjb1j61B3SiCleWOkD7NTLFr38yP0qPvOifiPomgYAxWAadSWFwFSSw5cZCYlJ/iTI0221tg8ZhVtLU24MqkmCPIxIO4trXoGLw+cGZSdrEj/xpuM4MnGNBIOR5E5SQTO6kT5XE7eRquLJp2fBOcLPPAqKmwmIKVAgaXtUeKYU2ooWClSTBBp/Dv8xOh8/I10zrS7INE+MxElZE819o/mIva/voPuxfLJJsOs+Q1/rVlx5ktqSQQqQuygFKTCzOaQZ1Fz41VJfWo5QSZNgNz4Ab0mLS43HgWgjDrUFJmwJAN7kE5dNfC1GB9Rby3jLoVQP8rEgkC+vleL7GgWcIowYgWv4FWUH3gj0pwfsBraLDoHh/70JRT4DRYZ7uyfzqNtP8tZ+dC8RKComT0j16mg3HjeTEnT0I/p61ccK7NPvyrL3bY1ccsAJ1v9Y86GhR+JsKV8FRnAmBH2fp8qP4ZwR/EQUJIRMFxZhAnzur0q/weAw+HctD5j23BDYIzE5Rqo/pM61FxLtEp4BIsLEARCY2GwGhge+jrv5V+o+iuSZHBcJhk94tX4hSTBBADciJAQDmOuqjrsar38Y48bkhIJgaAAxyhOgHKLDxp2FwOckkpJmeZaQL6+0oVZN4UJ/MiPBaP+VJq/VlFEhwbWUWiT7/AH0aXlHU38Y+ZFOS4gWGY/7f60/vxFrH/tTU2x0L8QoWkecJ+YFRKxJGwPu/4miG8V/MBOvL+lQYl+ZlYPu/QGgEDxGMXuE/7U/8aq14gpVnA1FwJ/XrVoQgzzn4D60EttublUbXB+v66UaVcCSDsLiJjUzcyZHu3p/EMM2ptWVKAuJ5QmSfA61nsQ2po2NiJEeO/hpROExZ6gAepjwFczwNNSiyTp8lLiELzHMCD5a+H2asTj1tISlKhpePr4/oKuGOLzYDNGvw+9aB4nhFrWFJQI1IkR8/X1NX7upqOSNIk0T4PFPyAAHBEyZT0khSozR9fSoF9oXULILaYBMp333FFYdbtpGYARBgX2M2Bta1qzuJbMnMU6nekx44Tk9SQNjuOxRWvOdT7xIt7vpRHDuJltJSqVfwiTAG/wBKq1yIN/u1jRTbKlQUgQd4n0k7+VdkoR00+AUHP41ShbOUeyAomBPtQQREm/rvFOeYyBKgVpbVMEkOGQdDly5DvBJPzpBhZABXlRqBIv6Wj6Ua24ylASoDwMCT1kq8fr6R1JbL7DtgjaOij61Onz0qGfCuKc+4mpU2JQUHYFv61EXj9moJJPh5US1J6e4U8cPllI4/YmwSR16z9dqtGsKTfMqfEzUDSFbx7/6Ualzr9/Cne3B0RjRKygo/Maep3xJ9agLw6/Cl3/QffpSjhF6lQszqbUD+LPl6/qKejFH7ihRrLDvT/N8aYcQR+ZQ9TUH4q3T3UO47P2PsUKC2GnEuC6XVC1+Y/wBqr14h0LzlZMGTBvY+G41HjSTeZ+lJQsYGtpJ/StwLyWPFOFo4gkLnu30JKdLKP5SegsQOkkbCvPMVhVtOFCxlWkxH1HhWu4djS0oqCtAT4GAeU+Bt6jwFWnF/w2ObGUoS6m/PKTEaEjW24naetVhkcdnwJKN/UxuG4iErQpc+ytJGWCMxH9ac/ixlTkT3f7yZjL06dPWuYns/iEOBA3BIIVygbyoWE/SjMD2YRm/6jEso3KQsZvUqEemtM4Y+SWl2Z5CtBzKJi3rpa5t0jWrnhXZl172ilpA1zeBOw8Dqav3uKYLDJy4dkOEWzKkJPiSeZXX61m+I8deespXKNEJsgf8Ax39ZNHVOXyqh9MVyXCFYXCFRaCcQsAXX7IIm40mZ2tamcS48p5N1cqTZGWER0SgWHnr41nUJJnqdaObw25PzraEt3uzJt8EISVdfpGnWjWsKRfTyj5US03luakzEm8H78aVysZRojbbPW1TpEf3vXUzsK7B8PdStjUPQRGpnpAj3zUojYmfED6Gob66U5LhGk0oSV187k+gAoR0jr8P0qR10/dvdQywTRRmJOIVEdf5R86HUseBp5T1qJSf1pkIyRRCxBAEaQTP9qr8ThlDb9D7tKtcJhUqmV5TsCLepqdzCHKbyfDpuIi+2/X0Ry0szjaKHD42+U2A6ExpRiMXGhifD53vUGIw15v0iNKrsZmCheRTaIz4JONFucak3Mg7KFiPLw8KCxzTi73X4xeNpj71puDXMTtsN/U0QnEqmJt4T9/Ogo6H8ItWVSmVJkFA6mdf12qbDY3KICYm/tHy9KsUOqvGpO2vnP18aY5hGyBNjrYXPrv8A1p3kT2khaIW8WVTmE+ANtvG2nwoV5YJ6jpe3qCJopGCgZQoH62Gt7D9arnxCo3Ave3yp4aW9gFxhmVHVU+AoxtuNp9En1uNaVKlaReMUglDQOw9AB9aJbbSLwPj+tKlSjokkbAe8/oaapQmNPWfpSpUA2TowWbQiJgHr4aTvTXMFl1PupUqW9xhzWFCokx9/CpHcGgGxUYE2EfOlSrMwlJQmMxWPC30mmHuv5/eP0pUqyVow0pQNlx1zD/jUqS1l5kueBBT0FtJrlKgCyBOESqwzgeJTHwqgx7C2lFKh8qVKjB/FQJLawFS9bR/anpTMk6xA+VKlXURJ3kqUAD0+/kKJwnCSrTTzrlKpyk1HYpFWyxZ4WBTjh0psAb+VKlUVJsfg4hrTrUhwyunxFKlWb3CcDRp3dfCu0q1gOoam3U1zIJieadPKlSpoqwWNLiJgqk+vXyqEvIuJPlH9aVKmcUCyJSk9Fe4X/wDtUffNjY/Dx+tKlWSs1jmXJmBt7vWnqTGxPr9/OlSqb5D4IcSnKQLaA6dQDr5eFC4lqdQLfe1KlQ4ewGitcauMpgxUPfEG4+/SlSrqjvySkvIUXkxc6xrOvoKYcVJsfh6C/wDelSoKC5Jjwom+3uPXaiQhMXAV4UqVSk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82" name="Picture 18" descr="https://c1.staticflickr.com/5/4133/5083279833_327b912b8f_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362200"/>
            <a:ext cx="2743200" cy="2362200"/>
          </a:xfrm>
          <a:prstGeom prst="rect">
            <a:avLst/>
          </a:prstGeom>
          <a:noFill/>
        </p:spPr>
      </p:pic>
      <p:pic>
        <p:nvPicPr>
          <p:cNvPr id="36884" name="Picture 20" descr="http://4.bp.blogspot.com/-W0I4MstMBx8/UAbJyrYdDCI/AAAAAAAAAGU/NKkATI9P2Wk/s1600/430474_199904870115949_1663904553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00600"/>
            <a:ext cx="2895600" cy="2057400"/>
          </a:xfrm>
          <a:prstGeom prst="rect">
            <a:avLst/>
          </a:prstGeom>
          <a:noFill/>
        </p:spPr>
      </p:pic>
      <p:pic>
        <p:nvPicPr>
          <p:cNvPr id="36886" name="Picture 22" descr="http://static.panoramio.com/photos/large/24596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800600"/>
            <a:ext cx="29718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458200" cy="47244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2800" i="1" dirty="0" smtClean="0">
                <a:latin typeface="Aharoni" pitchFamily="2" charset="-79"/>
                <a:cs typeface="Aharoni" pitchFamily="2" charset="-79"/>
              </a:rPr>
              <a:t>Në Indi</a:t>
            </a:r>
            <a:r>
              <a:rPr lang="it-IT" sz="2800" dirty="0" smtClean="0">
                <a:latin typeface="Aharoni" pitchFamily="2" charset="-79"/>
                <a:cs typeface="Aharoni" pitchFamily="2" charset="-79"/>
              </a:rPr>
              <a:t>, ka 46 </a:t>
            </a:r>
            <a:r>
              <a:rPr lang="it-IT" sz="2800" dirty="0" smtClean="0">
                <a:latin typeface="Aharoni" pitchFamily="2" charset="-79"/>
                <a:cs typeface="Aharoni" pitchFamily="2" charset="-79"/>
              </a:rPr>
              <a:t>qytete metropolitane: </a:t>
            </a:r>
            <a:r>
              <a:rPr lang="it-IT" sz="2800" dirty="0" smtClean="0">
                <a:latin typeface="Aharoni" pitchFamily="2" charset="-79"/>
                <a:cs typeface="Aharoni" pitchFamily="2" charset="-79"/>
              </a:rPr>
              <a:t>Mumbai, Delhi, Kolkata, Hyderabad, Bangalore, Chennai, Ahmedabad, Pune, Sure dhe Jaipur. Banorët(mbi 4 milion) e këtyre qyteteve kanë të drejtë edhe për një ndihmë më të lartë shtëpi me qira tete metropolitane.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i="1" dirty="0" err="1" smtClean="0">
                <a:latin typeface="Aharoni" pitchFamily="2" charset="-79"/>
                <a:cs typeface="Aharoni" pitchFamily="2" charset="-79"/>
              </a:rPr>
              <a:t>Indonezi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qytetet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Jabodetabek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(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Xhakarta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, Bogor,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Depok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Tangerang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Bekasi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i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i="1" dirty="0" err="1" smtClean="0">
                <a:latin typeface="Aharoni" pitchFamily="2" charset="-79"/>
                <a:cs typeface="Aharoni" pitchFamily="2" charset="-79"/>
              </a:rPr>
              <a:t>Izrael</a:t>
            </a:r>
            <a:r>
              <a:rPr lang="en-US" sz="28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ka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katër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kryesore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: Tel Aviv, Jerusalem, Haifa,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Birra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Sheva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. </a:t>
            </a:r>
          </a:p>
          <a:p>
            <a:pPr algn="l">
              <a:buFont typeface="Arial" pitchFamily="34" charset="0"/>
              <a:buChar char="•"/>
            </a:pP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nsciedout.org/images/ind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114800" cy="2895600"/>
          </a:xfrm>
          <a:prstGeom prst="rect">
            <a:avLst/>
          </a:prstGeom>
          <a:noFill/>
        </p:spPr>
      </p:pic>
      <p:pic>
        <p:nvPicPr>
          <p:cNvPr id="38916" name="Picture 4" descr="http://www.yllpress.com/fotografite/artikujt_origjinale/indonezia_dhe_meksika_forcat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"/>
            <a:ext cx="3838575" cy="2952751"/>
          </a:xfrm>
          <a:prstGeom prst="rect">
            <a:avLst/>
          </a:prstGeom>
          <a:noFill/>
        </p:spPr>
      </p:pic>
      <p:pic>
        <p:nvPicPr>
          <p:cNvPr id="38918" name="Picture 6" descr="http://fotky.sme.sk/foto/169355/bahrajske-zahrady-v-izraeli?type=v&amp;x=650&amp;y=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6181725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0" y="2286000"/>
            <a:ext cx="838200" cy="1067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458200" cy="3657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nga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2008, </a:t>
            </a:r>
            <a:r>
              <a:rPr lang="en-US" b="1" i="1" dirty="0" err="1" smtClean="0">
                <a:latin typeface="Aharoni" pitchFamily="2" charset="-79"/>
                <a:cs typeface="Aharoni" pitchFamily="2" charset="-79"/>
              </a:rPr>
              <a:t>Japonia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ka 11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tjera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popullsi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madhe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se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milion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b="1" i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i="1" dirty="0" err="1" smtClean="0">
                <a:latin typeface="Aharoni" pitchFamily="2" charset="-79"/>
                <a:cs typeface="Aharoni" pitchFamily="2" charset="-79"/>
              </a:rPr>
              <a:t>Republikën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b="1" i="1" dirty="0" err="1" smtClean="0">
                <a:latin typeface="Aharoni" pitchFamily="2" charset="-79"/>
                <a:cs typeface="Aharoni" pitchFamily="2" charset="-79"/>
              </a:rPr>
              <a:t>Koresë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shtatë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veçanta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përfshijnë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Seul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Busan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Incheon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Daegu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Gwangju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Daejeon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Ulsan.</a:t>
            </a:r>
          </a:p>
          <a:p>
            <a:pPr algn="l">
              <a:buFont typeface="Arial" pitchFamily="34" charset="0"/>
              <a:buChar char="•"/>
            </a:pP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Ne </a:t>
            </a:r>
            <a:r>
              <a:rPr lang="en-US" b="1" i="1" dirty="0" err="1" smtClean="0">
                <a:latin typeface="Aharoni" pitchFamily="2" charset="-79"/>
                <a:cs typeface="Aharoni" pitchFamily="2" charset="-79"/>
              </a:rPr>
              <a:t>Kine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me I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pekini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popullsi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mbi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11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milion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banore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stravel.ro/wp-content/uploads/2014/08/b_circuite_exotice_2012_circuit_japonia__tara_soarelui_rasare_circuit_japonia__tara_soarelui_rasare_49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314950" cy="2590800"/>
          </a:xfrm>
          <a:prstGeom prst="rect">
            <a:avLst/>
          </a:prstGeom>
          <a:noFill/>
        </p:spPr>
      </p:pic>
      <p:pic>
        <p:nvPicPr>
          <p:cNvPr id="40964" name="Picture 4" descr="http://reporteri.net/repository/images/15/2013/05/main/15_05_13_11914_kor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581400" cy="2790826"/>
          </a:xfrm>
          <a:prstGeom prst="rect">
            <a:avLst/>
          </a:prstGeom>
          <a:noFill/>
        </p:spPr>
      </p:pic>
      <p:pic>
        <p:nvPicPr>
          <p:cNvPr id="40966" name="Picture 6" descr="http://www.destination360.com/asia/china/images/s/china-great-wall-of-c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1" y="3352801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3962400" cy="182976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METROPOLET  NE KONTINENTIN  E EVROPES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://www.ezilon.com/maps/images/Europe-physical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762000"/>
            <a:ext cx="5410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5029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Bosnjë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Hercegovinë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kryeqyteti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vendit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Sarajeva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vetmi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Sarajeva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qendër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politike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ekonomike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arsimore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kulturore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infrastrukturore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Danimarka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shtëpi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për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4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Kopenhaga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kryeqyteti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), Arhus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(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madh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Gadishullit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Jutlandes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Odesa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Alborg.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Gjermania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ka 11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rajone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Nder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to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permendim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Berlin,Brandenburg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Bremen,Oldenburg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Frankfurt,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Hamburg,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Volfsburg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Stutgart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Rein…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upiga.com/repository/vijesti/slike/20120618064646sarajevo_scyscraper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visitdenmark.com/sites/default/files/styles/galleries_ratio/public/vdk_images/Attractions-Activities-interest-accommodation-people-geo/Castles-gardens-parks/copenhagen-frederiksborg-slot-soe.jpg?itok=A_22qg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"/>
            <a:ext cx="42291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travelerarea.com/wp-content/uploads/2014/08/berli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457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839200" cy="4572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haroni" pitchFamily="2" charset="-79"/>
                <a:cs typeface="Aharoni" pitchFamily="2" charset="-79"/>
              </a:rPr>
              <a:t>Ne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Itali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ka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shume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qendra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medha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sic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jane:Roma,Milano,Torino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,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Napoli.Keto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fundit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shquara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veshjet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modes.</a:t>
            </a:r>
          </a:p>
          <a:p>
            <a:pPr algn="l">
              <a:buFont typeface="Arial" pitchFamily="34" charset="0"/>
              <a:buChar char="•"/>
            </a:pPr>
            <a:r>
              <a:rPr lang="en-US" i="1" dirty="0" smtClean="0">
                <a:latin typeface="Aharoni" pitchFamily="2" charset="-79"/>
                <a:cs typeface="Aharoni" pitchFamily="2" charset="-79"/>
              </a:rPr>
              <a:t>Ne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Poloni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qendra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Varshava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(2.7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milon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Silesia(2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milio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banore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Londra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madh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Britanine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M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adhe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.Termi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,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Britanine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,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perdoret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tiu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referuar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vetem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Londres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15362"/>
          </a:xfrm>
        </p:spPr>
        <p:txBody>
          <a:bodyPr/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NE 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lashtesi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106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            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Fjala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rrjedh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nga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</a:p>
          <a:p>
            <a:pPr algn="l"/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              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greqia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e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lashte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Greqine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lashte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term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referuar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cilin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krijuar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kolonite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Latinisht,fjala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metropol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nenkuptonte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vend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shume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kishtar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frëngjisht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portugalisht,kjo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fjale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përdorur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identifikuar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pjesë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territorit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vendit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kontinentin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evropian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krahasim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territoret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shtetit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d1mh3nnro84jwg.cloudfront.net/images/offerte/voli/r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4038600" cy="2819400"/>
          </a:xfrm>
          <a:prstGeom prst="rect">
            <a:avLst/>
          </a:prstGeom>
          <a:noFill/>
        </p:spPr>
      </p:pic>
      <p:pic>
        <p:nvPicPr>
          <p:cNvPr id="32774" name="Picture 6" descr="http://static0.demotix.com/sites/default/files/imagecache/a_scale_large/1600-5/photos/1354173982-ksi-castle-in-ksiaski-national-park_164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4800"/>
            <a:ext cx="3850601" cy="2667000"/>
          </a:xfrm>
          <a:prstGeom prst="rect">
            <a:avLst/>
          </a:prstGeom>
          <a:noFill/>
        </p:spPr>
      </p:pic>
      <p:pic>
        <p:nvPicPr>
          <p:cNvPr id="32776" name="Picture 8" descr="http://www.londonita.com/londrablog/wp-content/uploads/2014/01/imageedit_1_4259101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76600"/>
            <a:ext cx="5238750" cy="3267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3733800" cy="182976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me I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ne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oqeani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8" name="Picture 2" descr="https://www.najevtino.mk/images/m/119/702db6eeed33f6ee3e6af9372ee61b6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581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763000" cy="2209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                   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Australi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Sidnei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madh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Australisë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saj.Ka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paktën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16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zona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Australi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Zona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tjera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New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South Wales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Daruin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2" name="Picture 2" descr="http://upload.wikimedia.org/wikipedia/commons/thumb/4/40/Sydney_Opera_House_Close_up_HDR_Sydney_Australia.jpg/1024px-Sydney_Opera_House_Close_up_HDR_Sydney_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57800" cy="3486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30480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 ME I RENDESISHEM NE AMERIKEN E JUGUT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6866" name="Picture 2" descr="https://www.najevtino.mk/images/m/119/264417ed46535a39070e7044599d0e2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762000"/>
            <a:ext cx="3352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2209800"/>
          </a:xfrm>
        </p:spPr>
        <p:txBody>
          <a:bodyPr/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Brazil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San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Paulo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është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kryesore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mbi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15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milionë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banorë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mëdha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tilla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San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Paulo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Rio de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Zhaneiro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(6.3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milionë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euro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 ka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shume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lagje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varfra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7890" name="Picture 2" descr="http://upload.wikimedia.org/wikipedia/commons/4/47/Cristo_Redentor_Rio_de_Janeir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86" y="2743200"/>
            <a:ext cx="3354614" cy="3276600"/>
          </a:xfrm>
          <a:prstGeom prst="rect">
            <a:avLst/>
          </a:prstGeom>
          <a:noFill/>
        </p:spPr>
      </p:pic>
      <p:pic>
        <p:nvPicPr>
          <p:cNvPr id="37892" name="Picture 4" descr="http://www.timeforkids.com/files/styles/tfk_rect_large/public/BRAZIL_SS1.jpg?itok=aUXI8_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7338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31242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me I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ne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ameriken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veriut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8914" name="Picture 2" descr="http://upload.wikimedia.org/wikipedia/commons/2/29/North_America_satellite_ortho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3581400" cy="3717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10600" cy="48768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Kanada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mëdha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Kanadasë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Toronto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Montreal, Vancouver,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Otava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Edmonton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Meksika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zonë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urbane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rëndësi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ekonomike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politike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kulturore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Meksiko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City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përfaqëson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Kanada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SHBA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latin typeface="Aharoni" pitchFamily="2" charset="-79"/>
                <a:cs typeface="Aharoni" pitchFamily="2" charset="-79"/>
              </a:rPr>
              <a:t>Gjashtë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mëdha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SHBA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New York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Los Angeles,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Cicago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Dallas,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Hjuston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Filadelfia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uhia.com/uploads/15eff40de328bf0dc701a979144a2a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810000" cy="2930769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commons/8/8b/Angel_de_la_Independencia_Mexico_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810000" cy="2971800"/>
          </a:xfrm>
          <a:prstGeom prst="rect">
            <a:avLst/>
          </a:prstGeom>
          <a:noFill/>
        </p:spPr>
      </p:pic>
      <p:pic>
        <p:nvPicPr>
          <p:cNvPr id="39942" name="Picture 6" descr="http://www.iwedglobal.com/wp-content/uploads/2012/02/Los-ange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657600"/>
            <a:ext cx="38862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76200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me  I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ne 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bote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839200" cy="48006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New York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ka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sipërfaqe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prej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141.080km²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një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popullsi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prej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18,98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milion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banorë.Ky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shquhet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arkitekturen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moderne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per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ndertesat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larta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qiellgervishtese.Per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popullsine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,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I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populluar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SHBA,duke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perfshire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ketu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emigrante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vendas.New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York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nga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qendrat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ekonomi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larte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teknologji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me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perparuar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bote.Turistet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rriten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cdo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vit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ne New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York.Ky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qytet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ka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zgjeruar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shtrirjen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tij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eshte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bere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keshtu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me I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ne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bote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upload.wikimedia.org/wikipedia/commons/thumb/a/ac/OneWorldTradeCenter.jpg/220px-OneWorldTrade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886200" cy="4114800"/>
          </a:xfrm>
          <a:prstGeom prst="rect">
            <a:avLst/>
          </a:prstGeom>
          <a:noFill/>
        </p:spPr>
      </p:pic>
      <p:pic>
        <p:nvPicPr>
          <p:cNvPr id="44034" name="Picture 2" descr="http://images.fineartamerica.com/images-medium-large-5/iconic-new-york-city-flatiron-building-mark-e-tisd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44196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763000" cy="4876800"/>
          </a:xfrm>
        </p:spPr>
        <p:txBody>
          <a:bodyPr/>
          <a:lstStyle/>
          <a:p>
            <a:pPr algn="l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        METROPOLI  SOT</a:t>
            </a:r>
            <a:endParaRPr lang="en-US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sz="3200" i="1" dirty="0" err="1" smtClean="0">
                <a:latin typeface="Aharoni" pitchFamily="2" charset="-79"/>
                <a:cs typeface="Aharoni" pitchFamily="2" charset="-79"/>
              </a:rPr>
              <a:t>Metropol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quhet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qytet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apo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kryeqytet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cili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arrin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ose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tejkalon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popullsine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prej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1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milion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banoresh.Metropoli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mund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jete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qendra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historike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kulturore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shtetit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perkates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,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si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nyje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lidhese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nderkombetare.</a:t>
            </a:r>
            <a:r>
              <a:rPr lang="en-US" sz="3200" i="1" dirty="0" err="1" smtClean="0">
                <a:latin typeface="Aharoni" pitchFamily="2" charset="-79"/>
                <a:cs typeface="Aharoni" pitchFamily="2" charset="-79"/>
              </a:rPr>
              <a:t>Zone</a:t>
            </a: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i="1" dirty="0" err="1" smtClean="0">
                <a:latin typeface="Aharoni" pitchFamily="2" charset="-79"/>
                <a:cs typeface="Aharoni" pitchFamily="2" charset="-79"/>
              </a:rPr>
              <a:t>metropolitane</a:t>
            </a: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quhet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sere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qytetesh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nderlidhur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njeri-tjetrin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rreth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nje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qendre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te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latin typeface="Aharoni" pitchFamily="2" charset="-79"/>
                <a:cs typeface="Aharoni" pitchFamily="2" charset="-79"/>
              </a:rPr>
              <a:t>madhe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upload.wikimedia.org/wikipedia/commons/4/47/New_york_times_square-terab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"/>
            <a:ext cx="4013142" cy="3886200"/>
          </a:xfrm>
          <a:prstGeom prst="rect">
            <a:avLst/>
          </a:prstGeom>
          <a:noFill/>
        </p:spPr>
      </p:pic>
      <p:pic>
        <p:nvPicPr>
          <p:cNvPr id="4" name="Picture 2" descr="The end of a subway train with a red E on the end sits next to a platform with a person walking awa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3124200" cy="915362"/>
          </a:xfrm>
        </p:spPr>
        <p:txBody>
          <a:bodyPr/>
          <a:lstStyle/>
          <a:p>
            <a:pPr algn="l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HISTORIA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229600" cy="3973111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Shumë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mëdha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themeluara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nga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qytetërimet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lashta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qenë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konsideruar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rëndësishme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botërore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kohës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tyre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për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shkak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popullsive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tyre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mëdha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me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rëndësi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Disa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prej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këtyre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metropoleve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lashta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mbijetuar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deri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ditët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moderne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janë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mesin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qyteteve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banuara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mënyrë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vazhdueshme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vjetra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në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botë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3657600" cy="2667000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  ME  I RENDESISHEM  NE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kontinentin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Afrikes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7400" y="2743200"/>
            <a:ext cx="1600200" cy="12299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8" name="Picture 4" descr="http://www.denstoredanske.dk/@api/deki/files/228/=253762.601.png?size=webview"/>
          <p:cNvPicPr>
            <a:picLocks noChangeAspect="1" noChangeArrowheads="1"/>
          </p:cNvPicPr>
          <p:nvPr/>
        </p:nvPicPr>
        <p:blipFill>
          <a:blip r:embed="rId2" cstate="print"/>
          <a:srcRect l="3595" b="9818"/>
          <a:stretch>
            <a:fillRect/>
          </a:stretch>
        </p:blipFill>
        <p:spPr bwMode="auto">
          <a:xfrm>
            <a:off x="4495800" y="381000"/>
            <a:ext cx="4038600" cy="466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7724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Ne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egjipt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:</a:t>
            </a:r>
          </a:p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Kairo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aleksandria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jane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konsideruar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qytetet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me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medhenj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dhe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me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te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Egjiptit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.</a:t>
            </a:r>
          </a:p>
          <a:p>
            <a:pPr algn="l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                      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kairo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                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aleksandri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</a:t>
            </a:r>
          </a:p>
          <a:p>
            <a:pPr algn="l"/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  <a:p>
            <a:pPr algn="l"/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770" name="Picture 2" descr="http://www.book-tour-egypt.com/images/exc/small/EG___gypten_Kairo__Al-Qahira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200400" cy="23622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505200" y="2743200"/>
            <a:ext cx="5334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772" name="Picture 4" descr="http://img.interia.pl/turystyka/nimg/k/r/Aleksandria_5877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0"/>
            <a:ext cx="2819400" cy="23622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5638800" y="3124200"/>
            <a:ext cx="6096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26670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Metropoli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me I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ne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afriken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jugut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8" name="Picture 2" descr="http://www.bestcountryreports.com/media/D_Images/SAfric_Ph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3429000" cy="336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8763000" cy="2666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Afrika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e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jugut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ka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tete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medha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.</a:t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nder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to:</a:t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1)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lagos-nje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qytet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2)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lesoto-qyteti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me I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madh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shume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I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populluar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         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dhe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kryeqyteti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I </a:t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dhe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nje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port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mjaft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I          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maseruse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rendesishem</a:t>
            </a:r>
            <a:r>
              <a:rPr 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ne </a:t>
            </a:r>
            <a:r>
              <a:rPr lang="en-US" sz="2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nigeri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796" name="AutoShape 4" descr="data:image/jpeg;base64,/9j/4AAQSkZJRgABAQAAAQABAAD/2wCEAAkGBxQTEhUUEhQWFhUXFxwbGBgYGRkeHxkaGhgcHBgXHxocHSggGB0lHBgdITEhJSksLi4uHB8zODMtNygtLisBCgoKDg0OGhAQGywlICQsLCwsLC8sLCwsLCwsLCwsLCwsLCwsLCwsLCwsLCwsLCwsLCwsLCwsLCwsLCwsLCwsLP/AABEIAKgBLAMBIgACEQEDEQH/xAAbAAACAgMBAAAAAAAAAAAAAAAEBQMGAAECB//EAEIQAAIBAwMCBAMEBwcEAAcAAAECEQADIQQSMQVBEyJRYQYycUJSgZEUI2KhsdHwFTOCkqLB4QcWU3JDRHOywtLx/8QAGAEAAwEBAAAAAAAAAAAAAAAAAAECAwT/xAAmEQACAgEEAgEEAwAAAAAAAAAAAQIREgMTITFBUQQUIkJxMmGR/9oADAMBAAIRAxEAPwDizbGKOt2hQWmB5HFG2m967GcoQLYrsIK6s1KFqR0Qi2K7Fr2qVbdS21g54osVBGj6a5tsVGPpz/wKjVivMzTnTdVVU2ifpQmt1iuvy5motl0hdqTvGeQfrQ/6NTlLNvbO7PpW0toftEU7FiJv0X2roaT2prq7aqRtMyJqMU8hYgH6H7Vv9C9qY7DExg964zRYUgROnE8An6VoaL2qxaRkVfmyec0FqrgZ5AH86WTKxQsOgHvXJ0H9RTUIYmMetbFtsAA5496MgxQqt6QjgVq7pd3b8aYXSRiuIp2KkLf0LmuP0KmmwVrwxRbFQpOi9qjOiE05NoGti0KeQYiUaGiE6cPSmJUDtU9oUZCxFJ0A9KtfTraC2ttYAHJMZNLDbxxQ5tVL5KjwWXUJbAkkHFJv7TRTgE0CUJxJz71jabaYOf69alRLcmFXOqAnAj60Fq3Zx8xHp7+9S3CCIAAFctPrVJIViW/oADLEkfvozT20OABEd+9TNbnmurXTWYSFx6/1zVNkrvgW6rQMT5QAO9F6I27a+UCf6zRly3sEM31FINcq7vKIpdl9Fs02suvgLjuTijm0Vv7TCe/FV3oOi1FxZDFU7dyx7x7e9OG6S3ffP1rKSpmido85sXhR9q8K89t9ev8Aov8AlNF2/iG/91f8rV00cT1Ej0C1cFFI4rz638S3/ur+TUSnxPf+4v8AlaliLeiXs3PauwxqjJ8TajtbBx91vzqa38SXz9hfyaliw3ol2DiOTNYLp9qqSdcvnhF/I12es6nvbX9/86MR70S2o88nvXRcdqp/9vX/ALqfjursddu/dt/6qMRb0S1rciiTqA2TAx2x/vVLPXrg5Fv8n/lWD4jf0T8n/lSxHvRLoL7QFJkCpbd1e4kjgSc/WqUvxE37H+uuv+4m9F/1UYj3ol1tOnLCo/0kCQMn1iMVUP7cf7o/1Vr/ALhYcgfmaWI92JdG1oiOfr2PtXFzWCMTPrxjv++qf/3BPAX8z/Ks/t32H5/8UYBuos/jVNauLjdPvVTXr3sP83/FSDrU9p/xf8U8WLcRc/FtfZB/ETUBYE5ML++Kqo6v+z++sHWR90n8vQmfyFLErcRbrWtFvcFQMWHLdh6D+f09KHW4cyBH9cZqtHr6/tflW168p7P+VGIbiLB4wnJotNRxC7R94zVWXrSftfitS/28h5Jx+yaMQzRZGdfvGfp/zUXiiOc0iHXLf3wPwP8AKtjrFr76/l/xRiwzQ6a/MAc+oraoxPc0nXq6dri1sdWT76fmJ/OimPJDp7bRxA96GLx3pa3UVYRvU/4h/OtLqwO4/OigyQ0W+oORPtU97qjMNowB6fwmlB1smcVlzWz9PbiihqQRej1J+tT9Ht2AQ14rM4BP8ZpNd1Q9J/OgNRqgZwB+FOgyPTNR8Q6a0sKwPsv/ABVX1nxeSx28fSqbc1JyATQ51X9RUrSRW6xJqjYAXb8hcLuDEsOxYtujvPEYpgnQrB4vXWP7LjGec2/6g+1IL2ji0658w3A7YWUysFiJkT29qddIuzbRt7EFPPKCVI4Aie5yWHv2rDKS6ZptQfaDF6JZQFj41wSBEkkSDmEAPIj8qbaLoWlWLly4VgHcjbyJ2kQZQ74kHyntImjeh3dgRmtqzPG7dMSCMbeBhgczwaP67qXutatC2qo5DSrMoEGDIAJYwMc8rjE1L1J+yvp9PtIhtX9y21sNd3IkhUWQVmVmGwMgd8Vz1L4ctOQW3WCAZE21kbpDRksSDz9J9Kl6V0t5S7qLzBihQoLVpdy7iCLgZyGJAAn2FG63WbwDZtMwtuyFdlnEeaYMqFKEAEceXAzQpSXKCenGSqSK5rehpYUuy32QMASHtjBMHBUNIPtHvGaZaDpth03Ol62pUFWZ1YMT28gLfu4/EAjSWrt1GQ2rio0wzC1J8vCq7wwhcw0gziib+nOn8O1dciQOBakFQIGxXwpzyexprWkzNfH0vRXG6YpOxFdrm0kkEBZAEgT5iJMTzxjmB7HTk3AXfEAYlViVLRHnkpAGRiP4VY9JbsG8xVyrLl28NWJmBAQT4awWysZqPqXTkRyzuwVTAKKJIU8wWxAYk4AjjKwXuS8sT+Np+gHWdE0oJANwkfZDMZ9pNoKAO5nvQ+q6GSoJUgKpCibcmDEkW2JafeDJpwfhR2veNbuLdEq67nG3zEySpJKoqsABzmO2T9F0trBuOzMLmxgNl5Y2sxcEKU3FhO0HuFXFJ6jvsqOjDlYlQXoyYlLnyFvKwUQp8xLPj7Q70fa+GEO0Lucspby3FiIkQxEMScQOIOcU40PUHBZ1dpZsloYkR7rAPrAFc9P6h47P+k3GXw7zKrg7eUUqCSpUckTAwSOCaWcvYfTaa8Ctej2grEi6ABwWg+kkbJC7pE/jUGl04tx4lgbmxLMLgUEEgnEGQPsz39puR6Qi2t+9GRARcd2J3AmFO5WidpgyM+wpTr/h1jtPke2QrSpg+GB5SmTEKMwOOKeb9hswTtIp+p0ltLqruMuCdoEyGJChdoOD7wRReo6Vp1MBrgEAnxAEjJAhsgz/AMRT/R/Cpaz4tljumYuTvWMeU47EEHIwPpUumsvDWw1x7iqC7OBESYGArDCk+/OZoeq0uwj8aEvxKzptHpCp3C7bbO1bzC2WgmRG0nAHIUg8TOAW/R7KqrK8FtrA+IGmD5vKo3QCQMwc8Vxr9A1x52XGbA/W6drgBH3bgwFMcEHJ57Uh6rob6KrC35M7X2nb7gCIUDMjuZ5o3X7FLQhH8UONP+ifqw9zwy5AAfxVaTxh12kyQDMKPNnFHv0e2sgsUJkkNd2mMjCsg5G7HHGar3Rbty5eFs27ZDtzcgwYlvmDNBJkAeuPWrnoNEq6aGKMdzMXQCJXcSPw2x+YqZasl0y9PQ03y0KbXTbDByPEIB/8iEgQMQJB805MY7Gsbpdl9oti4zAncoYHgfeC7QcSckxOAcUp0TuyljEfKCuDCqTH+YjMCcfSn1npi5HyjPEzgSp5pS1Jx4b5NI/H0ZL+PAGel2rYG8PuDEFQwmAQJMZDZ4j27g1OLGlIWbzr5fvjyySRIJBPfETQ2vXw0uOpYwYjeyydyKPlbEEzUnw30oeOu5QS7KpyBtZsgiAPMuciOR6VS1pNXZk/jacXSQ+8LTWim/fACgyXG4ws75IAwZifUdq41+o0qFUAuM8jAMctHLCCuV4z71zqNAFuOouOB4kHJM7SQTHrCnOeTQz3LduN9wgOSAGeF9iQMsJEGoWu75NpfGilYvu6xb98oLQIY+Tcls7AoJM4JeY9RE9+3Gq6MqZi00GGEFG9GMGBGDwx5H1oDWXza/WW7thbgBWBsQmSRMvdERzgfZ7yJ5u6vV3LiXQ1pnXaZ/Un5OAT4jFgCJ7A4q5azXTMHBeUMem/C128qlrBQnBOxio5GH3jHvHf8aZP8D21GDbZhyPOIG0kn5u2Of3TSR/i3ULwqvdIJDsWZVBidoJAHEfmM1rpnxJriXW4u5WGSlxAAIljDkzhf6JrL6uQsNPqgjWfCm1Q4RzJgBSJb6Bz5vwPuKVPp1BP6vUoJwXUCfUjaSCB3M1YNB1W69sM9xWa0G2jygEmYUBWngDg+mVpxYa2Vtm44BtqxOwbgq+07szJnmCD2q4fKbKjoRfRSRo1iCboP1iPwI/dIqUdOVhvDXgsQNzgHcDz8vHtH40x1U3LzGxuujBLMFiTkAHb3g5jEGtW3F0uuoRvDB+VBO2efkE52nv6e9Xv+2V9OvCFb9Dcr5brc+vt6kR++l7dE1E8ufoVP7xTRteRdHgsVtIJPiFlMQZ4xA8oEGZ9q1c+IEYna6MOJd3mYzlskT3p7zFsryUhbrMwE5iTGOMYgCc/xrfTHvS1sb25BEnEElZH+In86isD+7YkAbtpMTAOMiROY71NqLv6PqOAROOYJWBODkbWqH1RfktHQuu6S1a2am7dS4HYlRaJChhHzTOfpzTi98TWtRctHS7ybV5SC8LKmCWycKuwAs0fNNUFmtu9xmVyp82G8gYgTmDyZP4R9H/SPh821QvetIGyCynIIggBZk+bb6ZGcVLaS5KVl/6p8W6UuswIBgfqy7ZJbEgNnvM570h1fVbzvdOl2KAJYPtDNiAVUSslVAM/dgEmgj1q2gA/RXU4Ml0LOeF5sGDk4BHJocdbsL2uWbjDhVUgHuM2re7iJmoam5cPgVBltrotJ4phkcuHBJDbp8g2z5irEQexND2UvNfW9tCpsnkkyScQsxjOY4HrUmg69ZBMecE5a5ZTGD3DMR24B44qDq+oFwQt1U8xJ2o+d3AkIuJ4FFyXSKaSJ30Wpu3Hu22RRt8O7LgkGB8uNpIX1PrVi0IW0zajUOpa6B5bh27l2iXIyAPLhIyR3Gaq3Q+nPYfxrd0EXAR+stsqsdwBBKMzCD6rH5U16vqLt+21q5qLZQmSVF0RkYCm3AgxGcQOKbbaFRJZ+NPBLBcmGH2IGcNmPtDiM1wfjq3dcb1O6ApY3AFMMRJtxDfMZWcj0qXpPTL7WXt2bhu/rA53G5bUSpDfrLcPuOMYBE+lTt0vqKYymBL/AKTrWHl4WDdkkccH+SzoGn4QFrHXeApvKogAi8EDSAfljcxwTz6xit9P0tppY3N2flZyW3qNwacEgFBAnv35EBJU+dtOg+wf0XV3XKhgQxa0+1WJH1iJ7ip+ldSAubDfS8Rlg3THBC+hdo2rkfN3Iz2p2x+Qi78YagO6qq3E3GNrs+A2CQj4JxKkCOIHFa0fxXqWZZJCFgSYcQAR3LemJafrTe98QW1P6vTaSJyW2K4MyW2EAEZ+9JPbuVv6UBZZUWHuOWBc22y0zsKuyiAPlPyjkgnDbfoBk/V3fTvdKBX3EMhHzDyssNAmSJIBMx7EV2NT4x1DkNburp0uF1MKCUcCFBmR5j6Z71mk6aF0pRgflG4kMN0kwJgyQZYR6gGJND3H8K7rRcYbm0ttFAZQ5YLcLALMghWXkZ94qRrgXWHXbaW4huPctj9Y3mMhbhad8niyBjPrVm6TYddgRwttWZtgRiTvYuQGk7VOIge2BEU1MnSmG2JaYO3lLL+rvj5eS3mBAjuDTjp+tQgWke4+1Qylk27V4jcYURMjiM+9OhPsO630TxL4vm8FJP6skgqQIJMnaUYMSM/s8VPptEqotncdrFlL4B2sDLTwSNxM+/pQPWjcAS8lq5duq44ggAidxnBHlAJ+uR23Y6vBRdSoR7h8qIsMJAyUbacHnH2jwM1nJpDjwwPXWfAfwrIti0WtwzbyXJ+eGBgkY9Bj8KORiGJbOP5Z4zU7dLshmuMX3EA/LgEAQfLcaPlHbsKCu3AoMMOcBhBgHdugjAJwCfShycnbNYwa4F3UWAswy71djKBmUbTvZpKkGAPccc0Z8E6W42ptu9pgqEkMwuCBtbbAYwRxByaR9Y6fcuJaRVlgN0TkHYAs7Z7lhBz7U5+D+nX9L4z31Am0xWSGO8yTDSSJ7yRJ+lS+iJRbl0GvqFaWn7xOfUTx3y1LerPaNseIjQYjbELMEbtwgEwQMetbuXHCMwAgLyCCBDRntHAn3Fa6f1W0Lttrl4QreQQxG8owRj5doIZsSR+7E2umaajSVFf13STaZjc0jhS0W3a7EyuIUeVuGM8ZicVNd1WnVIt2hvIIUgJuK7jDEHKmPefQxFXjW9O0lxWN1E5LEmVaFgTOC2ewxFLOo2LVi2PDti0CRB8JCDAOfOCCJEzPP1im4Pwznx9AD6I7hbt3NL4JKjaLyhvswJBZ1n2PBzHFWPUdEtIEAW7ccbsG5kFiWbkCczG7270m1dq3bdmuul512MrNbRSmcBVGJwYx2798/wC7mKxtDiM+cBxztJATaVBUiY7HA7uKiuWgxaYW/QXW2/iG6+5DCeLLA4hSGcLiBBJjGDmhOldQcts0zuQssbR8PdukfOTbDMcyQWnHoIoJNcxDt8gBMy1tWjBxvcFoHlBAzPem7aoXQ94aZrYe1sQq4EbxFzygR93zSf51x+JUY+WA6G+TdCmwtwtu/u3i4RMsxKOZWCQQFjHtXbaTT3WC25RiTuBFpyDtCqAQyn9uCBk+wiDTacWV1V7g2LSWrZnm40M0+hDFT9Cc0u6XaCdKv3mAZ7hFpAxgQxliZ7ecj329qMEzRTrwWO18C2VUtea+x3HaoXYI2/alpYyeQQJ9pqvazoGnRoN8pOQpAMD6iaqnXNKq3PCRFVbIFvy8Fl/vDnOX3EE84qHTWnAwzj/1J5/DvWi068mWS9CjTXQoKNJBOIAMme+QADzNONP0NoNwXFJWZG24WBgEYKbTMR5S30oHT9TW2BFpHJESy/SfKDEmY4OJpzb+IdU0OgCxjeVUKqjG3zKFCgTiYFaOxKg/SP5g9zTMC+077gtKo2zLlioXcQJiAQAQPWrBb0XS/mbVo7MchblwqP2hsQsxwMAge9UvW9Zdkhmt3IIaF9e58ihRz2Of45oPiO9IUQAOFXdzEDlic/SspQf7Gv7L34Wlutt0+lvsN2H8W6N4j5ts7gMxn64imGn+GrgO7wFAP3gv5SW3j8CKqvRPiPX28k7EJHz2wC09gSATH19KJ1Px9eMC4MD3En8a456klKjRSh5L1qehWGA8SxZ7crJnkQSfas/sTSn/AOXQn2W0P/wP8arWl6tcuAkKoxIZnwZOB7SO80WeoXVPlaxEcm6Bn8TPtVVqI1vTLAOiWdsfo4I7BgkKfUALHapE6Ppxzasg+mxf/wBaqtj4gvsIe7p/tAlHchSJ2gyAfSYBpPrfil9xUOsRhlDfn58+04ouYr0z0+x0xFnwyEkZ24+nFLutdO8kh7pM8+I5j8N0VRdL8R3RacpqAbgBKo1kmRHO/gR7zmKTj4+1R8rXQROcKBz7R/GpuT8E7kUWu/odRaBIuuv1dh+fmqv6nUO/zN3yxk8dyTPH+9OOudStrtZGW+zCSPOAPaGuGTFJ+nodYzWkdbRiWBBI8pXO2ZGWHcd4701K3S7FOUX0RXrtobB5rhZj7bj6CVO2PXP4UTorS2gbjRIBkgRsyVgQBBnEkEngAmtaXRrYL6a4FLEF/FJjyAgDBY+THYiZzAEjjpPTLt0rA3W1YgXCFC8mXMdwpj6CBg1upOKM1yG6PqGouXFW2oYHAUkziZOTC+u6AexFHanUXdvhGG4BcEkkRDgMIluR6f7OW0rWFNtdPedGiXUNJkEmYEqAcbZ75pXq7FvbJS/YPqyGB5AwAGNxJOzkZBrKctRK7RWIPethoIsqIzB3D5RgiCQMSMesY7zaTaNPu2srMGA8wM5gncY3QcDE5j1hRpke6QgaC4GB2zH2hOSewzTY6dgV3FStpYAEkEqJKqSBnvxkdhS+POep90hRvsM0d9bRZdzSyQYLFjcZewHoDOD3pWdebt4mA1y2PK1xZIMmACu6B3weY5yaV9V1YGnm5KvfBCjcCAEbzQwM/dAOcTxwGfwrppt5bc0zBLbgu2J5BPJzOO/vrNpSpGuhHOaiWD4bsXrlstb8EqRBLG4DgeRV8xBVZbvks3y9+erjUq6WbUq7AOxtJuBWSNp8Q4zt/A1YrfUV8NUs7UckKisVA+gxBwIgZ/jU2p1ljcbhUMwWWh18pE8pv2yNsSJj99NJNCncJU0eY6v4a1GpclwwULtZtvmtkCQQgy4YiPbPpTHS/DiKtm21871aWL24DKAcBckQSJkifUYq8t8VaYsoS5uBmWVGhY+8YwD2PFKNd8UDc223p1wQXuNuLKI+ygmIghS0mRSjHwkQ5W3L2QXegYJtPZdoEhlLQCDIy7ETP9Yiqf8Ab963dG61bNsEliHfcR7AsojMGVmPeDTi/wBWsqCxlbrNKOgIUCBKhZYNyJywMDiIDO31JmAC8wCxVWubhmCM+GMCSQPY+prCxN32Q9JSbRNu2sPtwSYKwQcMLgY8CDHBqe1orYEfq7Rk4tYzgEFSSHP5fTFAa3qpH944giCGuM24A4YW7e0DMmD7ZwJk6TrtLdEKXZgDNlVFtW4UztAB5GWJ+lJtL7W+QTROem2GYsIJVpII3AELEFCxIwfu96BvWbJBLPkrIDbiM/Z3KPIeeV9vUVLrNXetAi2yvBlbSPbIUrkiCoI8pMQcQBOaH1ADNuuGCQCd1xcmM7gxMjygCZPHAiqKV2FjgqBb/wDp7i5IAzwAoiAI5MUHbvraVYS6HB3HhFEEwFhBumeD7elZZ01tlJW45kcL4bd4naY74nb+J5o8ak20QIhKnBJbaI2xgqxRfxP+xqG/Zd8FXuXC2mTTBS7NqPEutdQAMstuIDSC2AAGx7iirnULqadluadWKMvg2xaAVWZjx4bxAGJgZYe4oLq3X4comwsvESYMiCWJHEntz7Gq/d+MryGV2k8SwJiMCJaB+Xc1SbfRDaR1q7GotytzT2LDRP60rMDE/rbjz/izUvTdM15Nx1TjJEW08o+kMg79hFViwDfu5GWbJ/jV8tqqAKuABXRFN9nPKXPBTNJZiIxnGM5HILZ57qKmt2dzHfJIGZkkfZOCCY44t/jXomg0BQB7tnpunJA/V+Db8QziCBIGJ+0Tjg0/S6lqCFSWMz4VlTPqB4e49shBzyahzSNVBs8X1YUnw8ksSoVQWMkbW2r5s4mBtNSXfhy/p0V2VkLGAjDayCJ3tJlOMCBz9YvfV2uDUFdOXVrgJCWUZCSWBZ3NtE3SwMsYwYnE1SOr3r6XWGobzD5piAfoMZnia556rlaiiZKkDqt1mCE7j6bpYE8Ek8Crh8NdFa2zC8mmu3WH6vzW7vh5lmxI9IE9hiqd0lruovqlpdzGcwIhRLks0BB67setXPpXQddp7m42/I+HCeZoP0XIwJzn17VCi0+iIcMJ6nYaR9xRgj7TH5mYzk4x7DFANbME9h6xnHacTVmfp+oVPJp7l0k/+MiBnuxAgY/Oqt1nqF225RQqnaZgjHfPMD6TFZ6jn4N5ySXAs0usS24ZLi7zA2ttAMkY4n85NHa/S2bpnxDk5AY/hyaRo3nDOGFzEsC0EGCBxGBySAfpxV2+E9BpbVpruuSzeFwygQ7nRAAACN8LJPaScccBpY+aMYN1QLodItsFVg4iCN2PQz29q0+nt8lEnt5FB/hTe78S6NN1u3pE8M9i5mAcgbQTPliAY5zANSa39Eu2mW3ojbcgAXXuYEkCBndxMSvOO4nOU14f+l7l9FK6raBLANDMMLI9DHHH1OKtvw/0BtLZDtY36h225aCxIxJEgKAJ4z9aU9O+Hl1N22hYIbb4ICtO2ZBDCDJHyleOQMT6D1H9UsM67lYQzyo3cDdGM/kCK3+O00Neyq3LB/TNpLIBuXxEUsxLEySQCQMwoOFA4inGkvou39HYWQsnzou1zwC1wgy0ZAMccih7BU3bhebdzgq6MyE53FXPm+kcR3BBqbXaYkBbYtbjHmN1i0HuIEAc9u55qnCRSDb/AFjV2wBcGMDdGMHGVIknuAxMHigdbrW1EPqWZbdsMxCAkwJLQhgliBtEj6d6itaK6nnNy2qAmSrEATg8FQT9ZqZXtNtCzdZzIY3DBgEE+UlY5zI+s1O05LnoKQq6dfQB7yW/CCtcVN1xSWHZmURsZVhSpJO4mMqK51W4iAoLXG7YA8ymIg7hJUexDepo3qVlBCqbbIgUbZEndICMIwSzAHsGuD6VnR7aG+Llw+S0GcmMFUBO6Y5JLNH7R57bwio9IfCVC7rvSX1GpFsKHt2AtpgYLSUFx2B2lhl9pzkpRGq+H7ZETsIE+omJBJSTPvg++MSdGV76LeZAruCzBDcaDccuzeVoBM9/aIAFc65Lfh7PFtWyV8pLK0QZgQYnHDEe9Zz0VKWVv9dIz5XKFd69p1vJvuXiVEeIu5RAPzF23s6ysST+Xdhf6lYuAC2bZZjJa9ueByp2vuHyxJUQInAxSDS22Rzca2ZFso5vsqBlJXi2hYbR2JcSCfeX/R9BfukXLDW1S1BhbRDbtsYbcSW24H60yTNXFSXlDcpzdyYRqbpe0CbbgXAh2hVtTAkXCbjEhQfsqpyRAOTSfrnVr9h4SVQxsG3eY2+Y+YTBJImPX8bw/Qy9pnuqwuRI2FFbB552AkGMkxjNUi7oUS3ca9c34MW23SAvaRBYj1WRn8Spu/0KSEr9bOpkuu91EboO9eDtVSIUn3j68VYOhdS8ew8g/q3WR5lUC5jbJTyiSCB5QfXtQPR9J+k2ZXzlRtYOm6SO+fOoOeCPWu9J8N3mOF8MbpZrb719i2/a6k/447YmpUGnlHknnsY9UNu5abxk8IeW4vhsisGMruM+W4TEkAyoPOcq/hPSBLl023LKJXcUCjI9GEnEnsJPerXq+kIyKlwrtEHexMEjhuN04niBTVOhWFtG42pQJE71jb2zunzDNb4N8sbavgSG2IgieJ947+nOa14eSfao31KSfCuC6g4cCAfWPX8K4fWVVEtkF3TW94bYsjvApX1dS7DMAcRMU0dxQWoAq1p32Q50Vy706Jjk0Ja6MSQDwKsVw5xXVox2qnpJEKbYN0zo4tndGaYHTT3H5Vs6mBFB3tYAc0k6LF2m1htsDOVMd1JRuMnfdbtwqDNddS+KLgJs20yeGJge7bVIOPVjS2/ahZZsGAQq85wcsZPGWkcVBqbSAgi4IA8siSD6mAI9gIH1rknNJm+dLguum+KDYsELdAut82xFCE7YkMbjExkjyiTHYGUF/WfpLKbzG9tOFxkT3MEKZABJHBMAc1WLuuLMVVS57CDgfQCan6Xpr63A0FecGFmZgZyRPPtPep+9ohajb5Lte6vtJSzprdu2SIdW2svB3bQkNBkxPp3rluv6hXA3ai5McM6j3E7Tj8qi8KMO6A8kF1n/ACzP7qO6fpbrQVtuQeMH0mf69KnHU8o1tMn0PUtS6uPCuwW5uXyIiDAWAxBjIxPHek1/VjxPEBAYQWm2khlwuZMgDjGDJq26fpOpcQQE7TuE+n2ST+6aF1XwACojw+xIBbtEkLgE5PMcVG3OT5dClyqQu0vTbOtU3b7l2GNoG0q4GQzIwBWMgQY3GSeF46j0y2FLWwAdoXahtgbZ7Lgf1wasXTPhW2gO/wAQicKdvMCSSCZnjntTWx022mF0/wBC0mcj1kflHNN6DbtyYVxTPN7XRrxG0MEz2VIHfhQATwIPpRuj+D75wxLQwZSts24gc7i22IXPl7nOBV90XVbbg+DdsAK0Hw9pg9x5Q0Hy0Fe6gXDbhdkN5d5RQwjkEOSB3yoNbLTS8EqCE9v4c8AqVYyrpEXFkAEEu1x1AwR8sNOM8mrc+usMbpvHxC6wVVcARESeaQ/o125/dWj3yVdo9IIIU/Ugf7nm30y6lvbqb1iS0+bwkKkDhVG735znmtFFIbAtV1CyIt22ckufDchXZSWG62DxMSQqwwkmRO6nNptQyL4otg7fMzKhb6nkTjMY9KTdK0dq2WW3fVdxJAs2rrbhnuVkfQYHbinHTW07XGSC7KclmnjnE+X6MAfahtFLoBXp9uYLlgSJ2jcRBwqyIAMnkngDvTS5aAbxArbtpUs7Atg/JtEAT/s0xirCQtu2dgCE4UgCR3LQRGACc1V7rpfuhQ7KX3BFXcTMwswYWVzJPGeTFClZMoX06AL95bYCkltwgNhdzlHCwDP7bRk/KcRkTWEWtA8KN2puJYRZkbCfMo7IPDRhHq1T9fvSz2rbbUEFYgs7t5VRWYY/VksRwPyovWaBX1mj0zS1uzauXLg/acKFmAMiAR/7H1pZLseDXbsH+Htc2pa7afYUSNquEGxdsIoTw2BGckx2wO/R0AllZAATkKWeVG6Lg3QFnB2idvvlqF+H+gOt6+sg42zc8VXVZMQdwVtwIIJVoAg8mnWs6QQ5bwt/lgeZcH7wAC7TxPIxUNtLsuK/oAXp/hA3HF7eIYXHDXN3GFTxJxjM45449B0SWygZVJLAEl5J4x80kYqu9H6UluSCwvFCgvMASBkrKgBTtnGPrNWC/aHglXJu+SGMZeBkwkZJ7LHtRlxSYnH2iLq9p7iFUCEyDDiQYMxxjjmMc1Xx0xljbZZW9WJuAk5w+1yI4iFHGTVp0ejUIu0sBEDcWJ54JaSfxohbqWxm4AASsEgeaJI9ZjMe9VCMkTKS8FH1fwxcUs9pyXPzHBL8AeWVCQAAIJ4nnBXjot3cTfu3SQsIXIVgTERcA88ZwVY5+YcGx9Y+IURnadihRyMjncTPA4A5nMTOK11D4pchhvAUjy7h5hIMsAhUgicTxzExCTkpcMckmuRU9zUhiHAtnI33T4rx7Lst2/8AE6MfYVFcS3IJAJH3sifUDgeuB3PrQev6zvOJgYzk/wAc0IdZ/X9GulKUv5HK3FcRG76r+v8Ab+v+a4OppSdR6VGdWapInIYXrtDtdoN9RUZ1FWiGw0XakW7QKXKmD1MmOIQ1w1Cyg1w92ufFrOzUB0Xw7duLlLhEfaO36xMEjMT78090nwqJG42Uj2BIPGDETHcHtzTFeCzXAYiYYNE+sHEdz9K3a1KtxLem0Ej29DWH6R04UibTdBsKIa6zD0GAcn0D9j3imNjpulAhbe4x374M8kgZM8UvF25MDTm2kf3lx0E/RZU+3f8AGjzpC6nc9sgiCFDMTkGI8uJHG7tR0CR1Z6bpid/6NaJJnMMA0gyBgKQfSmmm1dkMF3WlaBCQNx9AFy2KUafp6qICBVH3QlocZ8o8SfzoldOgn5CD2IJn05cg4/ZozRWLGt7qj71WxbW6OWL3NgUSBI8jFu/AxtrnW9Zvy6afQ3nIkeITbROMENcYA8jMRI/ChNIxUQCAvooUD8kCjtTJXnBJzOCYH1jn8qzlq+kXGHsU6PU6hdyaq7pvCZGDq13xLsMIIizb2jH15oi1otJpbcbiijO0KtsTA/8AISZ4x/KlHWvh1rlwPavbIiB4e4SDM/MBB9CD3reh6clqP1dpmE+YWwOT+0WPHqTTWo2KUF3Y80fUbN5yttUZlUGWuMw2nuNu1GHsD3HrR9m5AJEoI/8AhW7a9pkEbmMAiSDSm3daSYEd4An2xyaMXVLkMxkDzQvHoPSY7U8peScUcv4TMUuXWdmKiLlxjB5IgeVT/wCuMcxQ69GaCuy0ARBEkgCQQYCiTj2ieeQTNJrlJhCT9RApklljHA/Os3J+C8EB2NKtpBuICiB2RR2ABJwOAAPalHUNYram3Y8K0VLBnchnIBMK0QJJcqvfBJkBTVnexOCJHvS3XfDthnDMinudwJ2qoyVJPkjjA5IHFTGbk6Y+I9kXxBrttvDZKkKRgbZy0SfmI98KPWkXRnC2rmoJkAOikex/WsNoIHBAPEwO9T9W1PiOzenAzH3VEDnB/hUvxERaRNMmwALslhhZE3LoMwfMVGRANtue3TVKjJdiH4ai7qlGeWuP5X+1gZZYAysCZEQQK6+Fupm/r9ZqPnt3HNtBtBhVIAzMiQi4juPrWarVJpdLrNSrTCstp4ADOZRCsEyJMz6Cqp8B9aFqyQbbEFiR+sAHA+z4ZPI+8P3UpJ06Hmr5PSepdZa2VCWmvGWHlI8h7lvuieaM6ZrU8TaHZ1eDunettj9ktJ2gnjtwO9Ue91pCZIz3nvjIx75mPaO9Hafr9kYk7YgFrjkxMgbYgRkc/wAqzqhqaZ6R4YKkeoiVPH4jg0Be6lbTyNdVewlwG9iDMzn61TW+JrUcj/UfrMnP7qXa34oX7Hl90VR69yCZzUpA5xL/AHuvoy7WcMsHcFRvMI5JwqnPBwfSqjrOs+IxCsJAADSXaOcsRtkE8AsM8jgVPWda3/PL8fMZGOMcd6Bv9Sc8GB6Ct8JS7MHrRj0OeqdTg+Y7mEkZ4J5JgDOO9V+5qSSSTQ7X55rjfW0YqJzz1HJhXjf1/wD2s8Whw1bL1dkE/i1ni0KXrA9UgCTcrXiVBNbotCCRdqZb1A12HqWXEN31niUGLldbxWbRoXzxNJbG9ghIx/dhu+ACwLfvoPX/ABewH6m0gBxLGD+Qj900oTpijN27weJx/X1qS1qtLaIIg+8c/n/tXPV9nY5MOsa3U3MgAfRf9zTnp9y6uX49yB+6YmktzritgLuCwSScAeuMDOBzJxSnW/FR4Ta0fcBI5IHmn+vxp4k5UXe51A3D5iAOwAn+jXaXrS9x+Mf78V5y3xFcO3y4gEg7RJBkDv5f310nxPdUyFX5YgkR9cJJ+k+lC0geqj0g9Vtg/wB4B7CKX9R6irrtVwCTzJHrjykT/OvOrvXLjSHS209xK5nBMfMPYn8eZkb4gPJt2yZmRuGew9YHoT37xNVtMndR6NZ6oqoFLZAgt6x9TNGpq0wfmn8fpXkn9tXgwZNq8zBbM9uew9Z9aKHxFezhR6eZuZmeM0bTHuo9bXVqe6T6SP6NT2NWDAMTmB3gd8147/3DdZVW4AxEmQxGf8pIGIiYifrRWm+JtpAZPLA3Q0kxAxKgAAdvYcZNJ6Ug3Eey2NavEDP9TijbBnuOc/1NeI6z4nBANtT6lXgARxlSefb3yMCitL8b3F+wT6eYCM/+p3CI9M/Sk9OQ9xHtq23JGV2yZnmO0f8ANI9ZrDcJRCP1gY7jMLbQEqcZAJBbH7INVDpfxne1CshXYkeZgfswNyxHcTmcTSnqnUFuXCWyFzBzngD8sVOnpVK2EpcD3oF1Wui43mS0GZsHD+XwxkZ3SY7jb9KUX9cLz3i24tlLfhqYd53XGMrKruZyfeYJGaa6zVfo2iQLIuXJcsCBn5UQjkg7mb/APxSfDhW7eVB5gmWgjsfX6x71uvZKIP8Aqvd8HRabT/buMWbESqDII/8Adh/lqr6BdiKPQUd/1T6it7X7AZ8ALb9QIG589zub/TS23cpV9pjqPkMNz1rX0qEag59/y/LipLL57H2gf7UsfRmdqc105rA3tFaeiiWQsOTUD3Kkv0KRWqkiTbGud1aJrgtTsdE4etl6gD1m+mBNurDcqLdW5p2BMt2pVehJrpGpMEgomsqDxa34tTyWiatbjUXi1o3KXJRi6lo4VTMzJbHYZj861vOCWaQOxA/+0Chlaut9PFFZMkKL90fjn+NaLVGXrktTFZMXrhmqMtXDNTJZ2XrmajmtbqYghXroXaG3Vm6kMIa5XPiVDurJoAIW5U1oyQBkniggas3wfoN7m43ypn8e/wCQ/jSfCKSt0OlT9HsKv2iNzf7fvz+FD9K0xvXkSDky2fb+jFb6pqFcbt0ubhlfu2lXkn1LQOIjPM006Oi2tO91wd10FRHKoQdze3lBj3qWsV+zVcsC+IL++9AERmJnjCf6RMftGjfhG0EV77gbF3NOBG1QXPEmRGTgQY5NJeqakPdumwAqOWVd8E+Ht2lpOFbkgiIxR/xPdOn6Yy7Nly6AhHruJZsdhsJAHYROaTXFDvmzzRL7Xbr3W+Z2Zz9WJJ/jTa22KT6ERTFHpswYUDXQNRK1dhqkQQt71/MVMeTmgt1drc/4o7EyZ/ehriVJ4/41DduVKi0TRC9Rk1071EWrVDOprA1cTWTTCiUNW91Q7q3upiom3VvdUM10GoHRLurN1RzWxQUjrdWTXBFck0DIkuVsvWVlMRm6s3VlZSGamsLCsrKZJwWrU1lZSAyazdWVlAzN1a3VlZQBNp0LMAOSYFegFRp9OtsckS39fXP4VlZUS7SNYdNiqzb3q3mAcxtUgkuSQAuMiJ3ScYq0dfjwLoDkW9MiowAmbjuAFAkSSxCz22tW6ym+0NcJnHWehaexd0dsXSWe2GvZRgpkABABJJYOIz8o4qpf9SupuHs2JmELEySfPiSe5wfzrKyl+QfiVPTDFEg1lZVMyJrb1sPWVlTQGzcrBdrVZSoRN4gIqB2rKytCTgLNRvHY1qspAaJrJrKygZk1sGsrKAOhXQrKygDc1vdWVlIZyWrgtWVlM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xQTEhUUEhQWFhUXFxwbGBgYGRkeHxkaGhgcHBgXHxocHSggGB0lHBgdITEhJSksLi4uHB8zODMtNygtLisBCgoKDg0OGhAQGywlICQsLCwsLC8sLCwsLCwsLCwsLCwsLCwsLCwsLCwsLCwsLCwsLCwsLCwsLCwsLCwsLCwsLP/AABEIAKgBLAMBIgACEQEDEQH/xAAbAAACAgMBAAAAAAAAAAAAAAAEBQMGAAECB//EAEIQAAIBAwMCBAMEBwcEAAcAAAECEQADIQQSMQVBEyJRYQYycUJSgZEUI2KhsdHwFTOCkqLB4QcWU3JDRHOywtLx/8QAGAEAAwEBAAAAAAAAAAAAAAAAAAECAwT/xAAmEQACAgEEAgEEAwAAAAAAAAAAAQIREgMTITFBUQQUIkJxMmGR/9oADAMBAAIRAxEAPwDizbGKOt2hQWmB5HFG2m967GcoQLYrsIK6s1KFqR0Qi2K7Fr2qVbdS21g54osVBGj6a5tsVGPpz/wKjVivMzTnTdVVU2ifpQmt1iuvy5motl0hdqTvGeQfrQ/6NTlLNvbO7PpW0toftEU7FiJv0X2roaT2prq7aqRtMyJqMU8hYgH6H7Vv9C9qY7DExg964zRYUgROnE8An6VoaL2qxaRkVfmyec0FqrgZ5AH86WTKxQsOgHvXJ0H9RTUIYmMetbFtsAA5496MgxQqt6QjgVq7pd3b8aYXSRiuIp2KkLf0LmuP0KmmwVrwxRbFQpOi9qjOiE05NoGti0KeQYiUaGiE6cPSmJUDtU9oUZCxFJ0A9KtfTraC2ttYAHJMZNLDbxxQ5tVL5KjwWXUJbAkkHFJv7TRTgE0CUJxJz71jabaYOf69alRLcmFXOqAnAj60Fq3Zx8xHp7+9S3CCIAAFctPrVJIViW/oADLEkfvozT20OABEd+9TNbnmurXTWYSFx6/1zVNkrvgW6rQMT5QAO9F6I27a+UCf6zRly3sEM31FINcq7vKIpdl9Fs02suvgLjuTijm0Vv7TCe/FV3oOi1FxZDFU7dyx7x7e9OG6S3ffP1rKSpmido85sXhR9q8K89t9ev8Aov8AlNF2/iG/91f8rV00cT1Ej0C1cFFI4rz638S3/ur+TUSnxPf+4v8AlaliLeiXs3PauwxqjJ8TajtbBx91vzqa38SXz9hfyaliw3ol2DiOTNYLp9qqSdcvnhF/I12es6nvbX9/86MR70S2o88nvXRcdqp/9vX/ALqfjursddu/dt/6qMRb0S1rciiTqA2TAx2x/vVLPXrg5Fv8n/lWD4jf0T8n/lSxHvRLoL7QFJkCpbd1e4kjgSc/WqUvxE37H+uuv+4m9F/1UYj3ol1tOnLCo/0kCQMn1iMVUP7cf7o/1Vr/ALhYcgfmaWI92JdG1oiOfr2PtXFzWCMTPrxjv++qf/3BPAX8z/Ks/t32H5/8UYBuos/jVNauLjdPvVTXr3sP83/FSDrU9p/xf8U8WLcRc/FtfZB/ETUBYE5ML++Kqo6v+z++sHWR90n8vQmfyFLErcRbrWtFvcFQMWHLdh6D+f09KHW4cyBH9cZqtHr6/tflW168p7P+VGIbiLB4wnJotNRxC7R94zVWXrSftfitS/28h5Jx+yaMQzRZGdfvGfp/zUXiiOc0iHXLf3wPwP8AKtjrFr76/l/xRiwzQ6a/MAc+oraoxPc0nXq6dri1sdWT76fmJ/OimPJDp7bRxA96GLx3pa3UVYRvU/4h/OtLqwO4/OigyQ0W+oORPtU97qjMNowB6fwmlB1smcVlzWz9PbiihqQRej1J+tT9Ht2AQ14rM4BP8ZpNd1Q9J/OgNRqgZwB+FOgyPTNR8Q6a0sKwPsv/ABVX1nxeSx28fSqbc1JyATQ51X9RUrSRW6xJqjYAXb8hcLuDEsOxYtujvPEYpgnQrB4vXWP7LjGec2/6g+1IL2ji0658w3A7YWUysFiJkT29qddIuzbRt7EFPPKCVI4Aie5yWHv2rDKS6ZptQfaDF6JZQFj41wSBEkkSDmEAPIj8qbaLoWlWLly4VgHcjbyJ2kQZQ74kHyntImjeh3dgRmtqzPG7dMSCMbeBhgczwaP67qXutatC2qo5DSrMoEGDIAJYwMc8rjE1L1J+yvp9PtIhtX9y21sNd3IkhUWQVmVmGwMgd8Vz1L4ctOQW3WCAZE21kbpDRksSDz9J9Kl6V0t5S7qLzBihQoLVpdy7iCLgZyGJAAn2FG63WbwDZtMwtuyFdlnEeaYMqFKEAEceXAzQpSXKCenGSqSK5rehpYUuy32QMASHtjBMHBUNIPtHvGaZaDpth03Ol62pUFWZ1YMT28gLfu4/EAjSWrt1GQ2rio0wzC1J8vCq7wwhcw0gziib+nOn8O1dciQOBakFQIGxXwpzyexprWkzNfH0vRXG6YpOxFdrm0kkEBZAEgT5iJMTzxjmB7HTk3AXfEAYlViVLRHnkpAGRiP4VY9JbsG8xVyrLl28NWJmBAQT4awWysZqPqXTkRyzuwVTAKKJIU8wWxAYk4AjjKwXuS8sT+Np+gHWdE0oJANwkfZDMZ9pNoKAO5nvQ+q6GSoJUgKpCibcmDEkW2JafeDJpwfhR2veNbuLdEq67nG3zEySpJKoqsABzmO2T9F0trBuOzMLmxgNl5Y2sxcEKU3FhO0HuFXFJ6jvsqOjDlYlQXoyYlLnyFvKwUQp8xLPj7Q70fa+GEO0Lucspby3FiIkQxEMScQOIOcU40PUHBZ1dpZsloYkR7rAPrAFc9P6h47P+k3GXw7zKrg7eUUqCSpUckTAwSOCaWcvYfTaa8Ctej2grEi6ABwWg+kkbJC7pE/jUGl04tx4lgbmxLMLgUEEgnEGQPsz39puR6Qi2t+9GRARcd2J3AmFO5WidpgyM+wpTr/h1jtPke2QrSpg+GB5SmTEKMwOOKeb9hswTtIp+p0ltLqruMuCdoEyGJChdoOD7wRReo6Vp1MBrgEAnxAEjJAhsgz/AMRT/R/Cpaz4tljumYuTvWMeU47EEHIwPpUumsvDWw1x7iqC7OBESYGArDCk+/OZoeq0uwj8aEvxKzptHpCp3C7bbO1bzC2WgmRG0nAHIUg8TOAW/R7KqrK8FtrA+IGmD5vKo3QCQMwc8Vxr9A1x52XGbA/W6drgBH3bgwFMcEHJ57Uh6rob6KrC35M7X2nb7gCIUDMjuZ5o3X7FLQhH8UONP+ifqw9zwy5AAfxVaTxh12kyQDMKPNnFHv0e2sgsUJkkNd2mMjCsg5G7HHGar3Rbty5eFs27ZDtzcgwYlvmDNBJkAeuPWrnoNEq6aGKMdzMXQCJXcSPw2x+YqZasl0y9PQ03y0KbXTbDByPEIB/8iEgQMQJB805MY7Gsbpdl9oti4zAncoYHgfeC7QcSckxOAcUp0TuyljEfKCuDCqTH+YjMCcfSn1npi5HyjPEzgSp5pS1Jx4b5NI/H0ZL+PAGel2rYG8PuDEFQwmAQJMZDZ4j27g1OLGlIWbzr5fvjyySRIJBPfETQ2vXw0uOpYwYjeyydyKPlbEEzUnw30oeOu5QS7KpyBtZsgiAPMuciOR6VS1pNXZk/jacXSQ+8LTWim/fACgyXG4ws75IAwZifUdq41+o0qFUAuM8jAMctHLCCuV4z71zqNAFuOouOB4kHJM7SQTHrCnOeTQz3LduN9wgOSAGeF9iQMsJEGoWu75NpfGilYvu6xb98oLQIY+Tcls7AoJM4JeY9RE9+3Gq6MqZi00GGEFG9GMGBGDwx5H1oDWXza/WW7thbgBWBsQmSRMvdERzgfZ7yJ5u6vV3LiXQ1pnXaZ/Un5OAT4jFgCJ7A4q5azXTMHBeUMem/C128qlrBQnBOxio5GH3jHvHf8aZP8D21GDbZhyPOIG0kn5u2Of3TSR/i3ULwqvdIJDsWZVBidoJAHEfmM1rpnxJriXW4u5WGSlxAAIljDkzhf6JrL6uQsNPqgjWfCm1Q4RzJgBSJb6Bz5vwPuKVPp1BP6vUoJwXUCfUjaSCB3M1YNB1W69sM9xWa0G2jygEmYUBWngDg+mVpxYa2Vtm44BtqxOwbgq+07szJnmCD2q4fKbKjoRfRSRo1iCboP1iPwI/dIqUdOVhvDXgsQNzgHcDz8vHtH40x1U3LzGxuujBLMFiTkAHb3g5jEGtW3F0uuoRvDB+VBO2efkE52nv6e9Xv+2V9OvCFb9Dcr5brc+vt6kR++l7dE1E8ufoVP7xTRteRdHgsVtIJPiFlMQZ4xA8oEGZ9q1c+IEYna6MOJd3mYzlskT3p7zFsryUhbrMwE5iTGOMYgCc/xrfTHvS1sb25BEnEElZH+In86isD+7YkAbtpMTAOMiROY71NqLv6PqOAROOYJWBODkbWqH1RfktHQuu6S1a2am7dS4HYlRaJChhHzTOfpzTi98TWtRctHS7ybV5SC8LKmCWycKuwAs0fNNUFmtu9xmVyp82G8gYgTmDyZP4R9H/SPh821QvetIGyCynIIggBZk+bb6ZGcVLaS5KVl/6p8W6UuswIBgfqy7ZJbEgNnvM570h1fVbzvdOl2KAJYPtDNiAVUSslVAM/dgEmgj1q2gA/RXU4Ml0LOeF5sGDk4BHJocdbsL2uWbjDhVUgHuM2re7iJmoam5cPgVBltrotJ4phkcuHBJDbp8g2z5irEQexND2UvNfW9tCpsnkkyScQsxjOY4HrUmg69ZBMecE5a5ZTGD3DMR24B44qDq+oFwQt1U8xJ2o+d3AkIuJ4FFyXSKaSJ30Wpu3Hu22RRt8O7LgkGB8uNpIX1PrVi0IW0zajUOpa6B5bh27l2iXIyAPLhIyR3Gaq3Q+nPYfxrd0EXAR+stsqsdwBBKMzCD6rH5U16vqLt+21q5qLZQmSVF0RkYCm3AgxGcQOKbbaFRJZ+NPBLBcmGH2IGcNmPtDiM1wfjq3dcb1O6ApY3AFMMRJtxDfMZWcj0qXpPTL7WXt2bhu/rA53G5bUSpDfrLcPuOMYBE+lTt0vqKYymBL/AKTrWHl4WDdkkccH+SzoGn4QFrHXeApvKogAi8EDSAfljcxwTz6xit9P0tppY3N2flZyW3qNwacEgFBAnv35EBJU+dtOg+wf0XV3XKhgQxa0+1WJH1iJ7ip+ldSAubDfS8Rlg3THBC+hdo2rkfN3Iz2p2x+Qi78YagO6qq3E3GNrs+A2CQj4JxKkCOIHFa0fxXqWZZJCFgSYcQAR3LemJafrTe98QW1P6vTaSJyW2K4MyW2EAEZ+9JPbuVv6UBZZUWHuOWBc22y0zsKuyiAPlPyjkgnDbfoBk/V3fTvdKBX3EMhHzDyssNAmSJIBMx7EV2NT4x1DkNburp0uF1MKCUcCFBmR5j6Z71mk6aF0pRgflG4kMN0kwJgyQZYR6gGJND3H8K7rRcYbm0ttFAZQ5YLcLALMghWXkZ94qRrgXWHXbaW4huPctj9Y3mMhbhad8niyBjPrVm6TYddgRwttWZtgRiTvYuQGk7VOIge2BEU1MnSmG2JaYO3lLL+rvj5eS3mBAjuDTjp+tQgWke4+1Qylk27V4jcYURMjiM+9OhPsO630TxL4vm8FJP6skgqQIJMnaUYMSM/s8VPptEqotncdrFlL4B2sDLTwSNxM+/pQPWjcAS8lq5duq44ggAidxnBHlAJ+uR23Y6vBRdSoR7h8qIsMJAyUbacHnH2jwM1nJpDjwwPXWfAfwrIti0WtwzbyXJ+eGBgkY9Bj8KORiGJbOP5Z4zU7dLshmuMX3EA/LgEAQfLcaPlHbsKCu3AoMMOcBhBgHdugjAJwCfShycnbNYwa4F3UWAswy71djKBmUbTvZpKkGAPccc0Z8E6W42ptu9pgqEkMwuCBtbbAYwRxByaR9Y6fcuJaRVlgN0TkHYAs7Z7lhBz7U5+D+nX9L4z31Am0xWSGO8yTDSSJ7yRJ+lS+iJRbl0GvqFaWn7xOfUTx3y1LerPaNseIjQYjbELMEbtwgEwQMetbuXHCMwAgLyCCBDRntHAn3Fa6f1W0Lttrl4QreQQxG8owRj5doIZsSR+7E2umaajSVFf13STaZjc0jhS0W3a7EyuIUeVuGM8ZicVNd1WnVIt2hvIIUgJuK7jDEHKmPefQxFXjW9O0lxWN1E5LEmVaFgTOC2ewxFLOo2LVi2PDti0CRB8JCDAOfOCCJEzPP1im4Pwznx9AD6I7hbt3NL4JKjaLyhvswJBZ1n2PBzHFWPUdEtIEAW7ccbsG5kFiWbkCczG7270m1dq3bdmuul512MrNbRSmcBVGJwYx2798/wC7mKxtDiM+cBxztJATaVBUiY7HA7uKiuWgxaYW/QXW2/iG6+5DCeLLA4hSGcLiBBJjGDmhOldQcts0zuQssbR8PdukfOTbDMcyQWnHoIoJNcxDt8gBMy1tWjBxvcFoHlBAzPem7aoXQ94aZrYe1sQq4EbxFzygR93zSf51x+JUY+WA6G+TdCmwtwtu/u3i4RMsxKOZWCQQFjHtXbaTT3WC25RiTuBFpyDtCqAQyn9uCBk+wiDTacWV1V7g2LSWrZnm40M0+hDFT9Cc0u6XaCdKv3mAZ7hFpAxgQxliZ7ecj329qMEzRTrwWO18C2VUtea+x3HaoXYI2/alpYyeQQJ9pqvazoGnRoN8pOQpAMD6iaqnXNKq3PCRFVbIFvy8Fl/vDnOX3EE84qHTWnAwzj/1J5/DvWi068mWS9CjTXQoKNJBOIAMme+QADzNONP0NoNwXFJWZG24WBgEYKbTMR5S30oHT9TW2BFpHJESy/SfKDEmY4OJpzb+IdU0OgCxjeVUKqjG3zKFCgTiYFaOxKg/SP5g9zTMC+077gtKo2zLlioXcQJiAQAQPWrBb0XS/mbVo7MchblwqP2hsQsxwMAge9UvW9Zdkhmt3IIaF9e58ihRz2Of45oPiO9IUQAOFXdzEDlic/SspQf7Gv7L34Wlutt0+lvsN2H8W6N4j5ts7gMxn64imGn+GrgO7wFAP3gv5SW3j8CKqvRPiPX28k7EJHz2wC09gSATH19KJ1Px9eMC4MD3En8a456klKjRSh5L1qehWGA8SxZ7crJnkQSfas/sTSn/AOXQn2W0P/wP8arWl6tcuAkKoxIZnwZOB7SO80WeoXVPlaxEcm6Bn8TPtVVqI1vTLAOiWdsfo4I7BgkKfUALHapE6Ppxzasg+mxf/wBaqtj4gvsIe7p/tAlHchSJ2gyAfSYBpPrfil9xUOsRhlDfn58+04ouYr0z0+x0xFnwyEkZ24+nFLutdO8kh7pM8+I5j8N0VRdL8R3RacpqAbgBKo1kmRHO/gR7zmKTj4+1R8rXQROcKBz7R/GpuT8E7kUWu/odRaBIuuv1dh+fmqv6nUO/zN3yxk8dyTPH+9OOudStrtZGW+zCSPOAPaGuGTFJ+nodYzWkdbRiWBBI8pXO2ZGWHcd4701K3S7FOUX0RXrtobB5rhZj7bj6CVO2PXP4UTorS2gbjRIBkgRsyVgQBBnEkEngAmtaXRrYL6a4FLEF/FJjyAgDBY+THYiZzAEjjpPTLt0rA3W1YgXCFC8mXMdwpj6CBg1upOKM1yG6PqGouXFW2oYHAUkziZOTC+u6AexFHanUXdvhGG4BcEkkRDgMIluR6f7OW0rWFNtdPedGiXUNJkEmYEqAcbZ75pXq7FvbJS/YPqyGB5AwAGNxJOzkZBrKctRK7RWIPethoIsqIzB3D5RgiCQMSMesY7zaTaNPu2srMGA8wM5gncY3QcDE5j1hRpke6QgaC4GB2zH2hOSewzTY6dgV3FStpYAEkEqJKqSBnvxkdhS+POep90hRvsM0d9bRZdzSyQYLFjcZewHoDOD3pWdebt4mA1y2PK1xZIMmACu6B3weY5yaV9V1YGnm5KvfBCjcCAEbzQwM/dAOcTxwGfwrppt5bc0zBLbgu2J5BPJzOO/vrNpSpGuhHOaiWD4bsXrlstb8EqRBLG4DgeRV8xBVZbvks3y9+erjUq6WbUq7AOxtJuBWSNp8Q4zt/A1YrfUV8NUs7UckKisVA+gxBwIgZ/jU2p1ljcbhUMwWWh18pE8pv2yNsSJj99NJNCncJU0eY6v4a1GpclwwULtZtvmtkCQQgy4YiPbPpTHS/DiKtm21871aWL24DKAcBckQSJkifUYq8t8VaYsoS5uBmWVGhY+8YwD2PFKNd8UDc223p1wQXuNuLKI+ygmIghS0mRSjHwkQ5W3L2QXegYJtPZdoEhlLQCDIy7ETP9Yiqf8Ab963dG61bNsEliHfcR7AsojMGVmPeDTi/wBWsqCxlbrNKOgIUCBKhZYNyJywMDiIDO31JmAC8wCxVWubhmCM+GMCSQPY+prCxN32Q9JSbRNu2sPtwSYKwQcMLgY8CDHBqe1orYEfq7Rk4tYzgEFSSHP5fTFAa3qpH944giCGuM24A4YW7e0DMmD7ZwJk6TrtLdEKXZgDNlVFtW4UztAB5GWJ+lJtL7W+QTROem2GYsIJVpII3AELEFCxIwfu96BvWbJBLPkrIDbiM/Z3KPIeeV9vUVLrNXetAi2yvBlbSPbIUrkiCoI8pMQcQBOaH1ADNuuGCQCd1xcmM7gxMjygCZPHAiqKV2FjgqBb/wDp7i5IAzwAoiAI5MUHbvraVYS6HB3HhFEEwFhBumeD7elZZ01tlJW45kcL4bd4naY74nb+J5o8ak20QIhKnBJbaI2xgqxRfxP+xqG/Zd8FXuXC2mTTBS7NqPEutdQAMstuIDSC2AAGx7iirnULqadluadWKMvg2xaAVWZjx4bxAGJgZYe4oLq3X4comwsvESYMiCWJHEntz7Gq/d+MryGV2k8SwJiMCJaB+Xc1SbfRDaR1q7GotytzT2LDRP60rMDE/rbjz/izUvTdM15Nx1TjJEW08o+kMg79hFViwDfu5GWbJ/jV8tqqAKuABXRFN9nPKXPBTNJZiIxnGM5HILZ57qKmt2dzHfJIGZkkfZOCCY44t/jXomg0BQB7tnpunJA/V+Db8QziCBIGJ+0Tjg0/S6lqCFSWMz4VlTPqB4e49shBzyahzSNVBs8X1YUnw8ksSoVQWMkbW2r5s4mBtNSXfhy/p0V2VkLGAjDayCJ3tJlOMCBz9YvfV2uDUFdOXVrgJCWUZCSWBZ3NtE3SwMsYwYnE1SOr3r6XWGobzD5piAfoMZnia556rlaiiZKkDqt1mCE7j6bpYE8Ek8Crh8NdFa2zC8mmu3WH6vzW7vh5lmxI9IE9hiqd0lruovqlpdzGcwIhRLks0BB67setXPpXQddp7m42/I+HCeZoP0XIwJzn17VCi0+iIcMJ6nYaR9xRgj7TH5mYzk4x7DFANbME9h6xnHacTVmfp+oVPJp7l0k/+MiBnuxAgY/Oqt1nqF225RQqnaZgjHfPMD6TFZ6jn4N5ySXAs0usS24ZLi7zA2ttAMkY4n85NHa/S2bpnxDk5AY/hyaRo3nDOGFzEsC0EGCBxGBySAfpxV2+E9BpbVpruuSzeFwygQ7nRAAACN8LJPaScccBpY+aMYN1QLodItsFVg4iCN2PQz29q0+nt8lEnt5FB/hTe78S6NN1u3pE8M9i5mAcgbQTPliAY5zANSa39Eu2mW3ojbcgAXXuYEkCBndxMSvOO4nOU14f+l7l9FK6raBLANDMMLI9DHHH1OKtvw/0BtLZDtY36h225aCxIxJEgKAJ4z9aU9O+Hl1N22hYIbb4ICtO2ZBDCDJHyleOQMT6D1H9UsM67lYQzyo3cDdGM/kCK3+O00Neyq3LB/TNpLIBuXxEUsxLEySQCQMwoOFA4inGkvou39HYWQsnzou1zwC1wgy0ZAMccih7BU3bhebdzgq6MyE53FXPm+kcR3BBqbXaYkBbYtbjHmN1i0HuIEAc9u55qnCRSDb/AFjV2wBcGMDdGMHGVIknuAxMHigdbrW1EPqWZbdsMxCAkwJLQhgliBtEj6d6itaK6nnNy2qAmSrEATg8FQT9ZqZXtNtCzdZzIY3DBgEE+UlY5zI+s1O05LnoKQq6dfQB7yW/CCtcVN1xSWHZmURsZVhSpJO4mMqK51W4iAoLXG7YA8ymIg7hJUexDepo3qVlBCqbbIgUbZEndICMIwSzAHsGuD6VnR7aG+Llw+S0GcmMFUBO6Y5JLNH7R57bwio9IfCVC7rvSX1GpFsKHt2AtpgYLSUFx2B2lhl9pzkpRGq+H7ZETsIE+omJBJSTPvg++MSdGV76LeZAruCzBDcaDccuzeVoBM9/aIAFc65Lfh7PFtWyV8pLK0QZgQYnHDEe9Zz0VKWVv9dIz5XKFd69p1vJvuXiVEeIu5RAPzF23s6ysST+Xdhf6lYuAC2bZZjJa9ueByp2vuHyxJUQInAxSDS22Rzca2ZFso5vsqBlJXi2hYbR2JcSCfeX/R9BfukXLDW1S1BhbRDbtsYbcSW24H60yTNXFSXlDcpzdyYRqbpe0CbbgXAh2hVtTAkXCbjEhQfsqpyRAOTSfrnVr9h4SVQxsG3eY2+Y+YTBJImPX8bw/Qy9pnuqwuRI2FFbB552AkGMkxjNUi7oUS3ca9c34MW23SAvaRBYj1WRn8Spu/0KSEr9bOpkuu91EboO9eDtVSIUn3j68VYOhdS8ew8g/q3WR5lUC5jbJTyiSCB5QfXtQPR9J+k2ZXzlRtYOm6SO+fOoOeCPWu9J8N3mOF8MbpZrb719i2/a6k/447YmpUGnlHknnsY9UNu5abxk8IeW4vhsisGMruM+W4TEkAyoPOcq/hPSBLl023LKJXcUCjI9GEnEnsJPerXq+kIyKlwrtEHexMEjhuN04niBTVOhWFtG42pQJE71jb2zunzDNb4N8sbavgSG2IgieJ947+nOa14eSfao31KSfCuC6g4cCAfWPX8K4fWVVEtkF3TW94bYsjvApX1dS7DMAcRMU0dxQWoAq1p32Q50Vy706Jjk0Ja6MSQDwKsVw5xXVox2qnpJEKbYN0zo4tndGaYHTT3H5Vs6mBFB3tYAc0k6LF2m1htsDOVMd1JRuMnfdbtwqDNddS+KLgJs20yeGJge7bVIOPVjS2/ahZZsGAQq85wcsZPGWkcVBqbSAgi4IA8siSD6mAI9gIH1rknNJm+dLguum+KDYsELdAut82xFCE7YkMbjExkjyiTHYGUF/WfpLKbzG9tOFxkT3MEKZABJHBMAc1WLuuLMVVS57CDgfQCan6Xpr63A0FecGFmZgZyRPPtPep+9ohajb5Lte6vtJSzprdu2SIdW2svB3bQkNBkxPp3rluv6hXA3ai5McM6j3E7Tj8qi8KMO6A8kF1n/ACzP7qO6fpbrQVtuQeMH0mf69KnHU8o1tMn0PUtS6uPCuwW5uXyIiDAWAxBjIxPHek1/VjxPEBAYQWm2khlwuZMgDjGDJq26fpOpcQQE7TuE+n2ST+6aF1XwACojw+xIBbtEkLgE5PMcVG3OT5dClyqQu0vTbOtU3b7l2GNoG0q4GQzIwBWMgQY3GSeF46j0y2FLWwAdoXahtgbZ7Lgf1wasXTPhW2gO/wAQicKdvMCSSCZnjntTWx022mF0/wBC0mcj1kflHNN6DbtyYVxTPN7XRrxG0MEz2VIHfhQATwIPpRuj+D75wxLQwZSts24gc7i22IXPl7nOBV90XVbbg+DdsAK0Hw9pg9x5Q0Hy0Fe6gXDbhdkN5d5RQwjkEOSB3yoNbLTS8EqCE9v4c8AqVYyrpEXFkAEEu1x1AwR8sNOM8mrc+usMbpvHxC6wVVcARESeaQ/o125/dWj3yVdo9IIIU/Ugf7nm30y6lvbqb1iS0+bwkKkDhVG735znmtFFIbAtV1CyIt22ckufDchXZSWG62DxMSQqwwkmRO6nNptQyL4otg7fMzKhb6nkTjMY9KTdK0dq2WW3fVdxJAs2rrbhnuVkfQYHbinHTW07XGSC7KclmnjnE+X6MAfahtFLoBXp9uYLlgSJ2jcRBwqyIAMnkngDvTS5aAbxArbtpUs7Atg/JtEAT/s0xirCQtu2dgCE4UgCR3LQRGACc1V7rpfuhQ7KX3BFXcTMwswYWVzJPGeTFClZMoX06AL95bYCkltwgNhdzlHCwDP7bRk/KcRkTWEWtA8KN2puJYRZkbCfMo7IPDRhHq1T9fvSz2rbbUEFYgs7t5VRWYY/VksRwPyovWaBX1mj0zS1uzauXLg/acKFmAMiAR/7H1pZLseDXbsH+Htc2pa7afYUSNquEGxdsIoTw2BGckx2wO/R0AllZAATkKWeVG6Lg3QFnB2idvvlqF+H+gOt6+sg42zc8VXVZMQdwVtwIIJVoAg8mnWs6QQ5bwt/lgeZcH7wAC7TxPIxUNtLsuK/oAXp/hA3HF7eIYXHDXN3GFTxJxjM45449B0SWygZVJLAEl5J4x80kYqu9H6UluSCwvFCgvMASBkrKgBTtnGPrNWC/aHglXJu+SGMZeBkwkZJ7LHtRlxSYnH2iLq9p7iFUCEyDDiQYMxxjjmMc1Xx0xljbZZW9WJuAk5w+1yI4iFHGTVp0ejUIu0sBEDcWJ54JaSfxohbqWxm4AASsEgeaJI9ZjMe9VCMkTKS8FH1fwxcUs9pyXPzHBL8AeWVCQAAIJ4nnBXjot3cTfu3SQsIXIVgTERcA88ZwVY5+YcGx9Y+IURnadihRyMjncTPA4A5nMTOK11D4pchhvAUjy7h5hIMsAhUgicTxzExCTkpcMckmuRU9zUhiHAtnI33T4rx7Lst2/8AE6MfYVFcS3IJAJH3sifUDgeuB3PrQev6zvOJgYzk/wAc0IdZ/X9GulKUv5HK3FcRG76r+v8Ab+v+a4OppSdR6VGdWapInIYXrtDtdoN9RUZ1FWiGw0XakW7QKXKmD1MmOIQ1w1Cyg1w92ufFrOzUB0Xw7duLlLhEfaO36xMEjMT78090nwqJG42Uj2BIPGDETHcHtzTFeCzXAYiYYNE+sHEdz9K3a1KtxLem0Ej29DWH6R04UibTdBsKIa6zD0GAcn0D9j3imNjpulAhbe4x374M8kgZM8UvF25MDTm2kf3lx0E/RZU+3f8AGjzpC6nc9sgiCFDMTkGI8uJHG7tR0CR1Z6bpid/6NaJJnMMA0gyBgKQfSmmm1dkMF3WlaBCQNx9AFy2KUafp6qICBVH3QlocZ8o8SfzoldOgn5CD2IJn05cg4/ZozRWLGt7qj71WxbW6OWL3NgUSBI8jFu/AxtrnW9Zvy6afQ3nIkeITbROMENcYA8jMRI/ChNIxUQCAvooUD8kCjtTJXnBJzOCYH1jn8qzlq+kXGHsU6PU6hdyaq7pvCZGDq13xLsMIIizb2jH15oi1otJpbcbiijO0KtsTA/8AISZ4x/KlHWvh1rlwPavbIiB4e4SDM/MBB9CD3reh6clqP1dpmE+YWwOT+0WPHqTTWo2KUF3Y80fUbN5yttUZlUGWuMw2nuNu1GHsD3HrR9m5AJEoI/8AhW7a9pkEbmMAiSDSm3daSYEd4An2xyaMXVLkMxkDzQvHoPSY7U8peScUcv4TMUuXWdmKiLlxjB5IgeVT/wCuMcxQ69GaCuy0ARBEkgCQQYCiTj2ieeQTNJrlJhCT9RApklljHA/Os3J+C8EB2NKtpBuICiB2RR2ABJwOAAPalHUNYram3Y8K0VLBnchnIBMK0QJJcqvfBJkBTVnexOCJHvS3XfDthnDMinudwJ2qoyVJPkjjA5IHFTGbk6Y+I9kXxBrttvDZKkKRgbZy0SfmI98KPWkXRnC2rmoJkAOikex/WsNoIHBAPEwO9T9W1PiOzenAzH3VEDnB/hUvxERaRNMmwALslhhZE3LoMwfMVGRANtue3TVKjJdiH4ai7qlGeWuP5X+1gZZYAysCZEQQK6+Fupm/r9ZqPnt3HNtBtBhVIAzMiQi4juPrWarVJpdLrNSrTCstp4ADOZRCsEyJMz6Cqp8B9aFqyQbbEFiR+sAHA+z4ZPI+8P3UpJ06Hmr5PSepdZa2VCWmvGWHlI8h7lvuieaM6ZrU8TaHZ1eDunettj9ktJ2gnjtwO9Ue91pCZIz3nvjIx75mPaO9Hafr9kYk7YgFrjkxMgbYgRkc/wAqzqhqaZ6R4YKkeoiVPH4jg0Be6lbTyNdVewlwG9iDMzn61TW+JrUcj/UfrMnP7qXa34oX7Hl90VR69yCZzUpA5xL/AHuvoy7WcMsHcFRvMI5JwqnPBwfSqjrOs+IxCsJAADSXaOcsRtkE8AsM8jgVPWda3/PL8fMZGOMcd6Bv9Sc8GB6Ct8JS7MHrRj0OeqdTg+Y7mEkZ4J5JgDOO9V+5qSSSTQ7X55rjfW0YqJzz1HJhXjf1/wD2s8Whw1bL1dkE/i1ni0KXrA9UgCTcrXiVBNbotCCRdqZb1A12HqWXEN31niUGLldbxWbRoXzxNJbG9ghIx/dhu+ACwLfvoPX/ABewH6m0gBxLGD+Qj900oTpijN27weJx/X1qS1qtLaIIg+8c/n/tXPV9nY5MOsa3U3MgAfRf9zTnp9y6uX49yB+6YmktzritgLuCwSScAeuMDOBzJxSnW/FR4Ta0fcBI5IHmn+vxp4k5UXe51A3D5iAOwAn+jXaXrS9x+Mf78V5y3xFcO3y4gEg7RJBkDv5f310nxPdUyFX5YgkR9cJJ+k+lC0geqj0g9Vtg/wB4B7CKX9R6irrtVwCTzJHrjykT/OvOrvXLjSHS209xK5nBMfMPYn8eZkb4gPJt2yZmRuGew9YHoT37xNVtMndR6NZ6oqoFLZAgt6x9TNGpq0wfmn8fpXkn9tXgwZNq8zBbM9uew9Z9aKHxFezhR6eZuZmeM0bTHuo9bXVqe6T6SP6NT2NWDAMTmB3gd8147/3DdZVW4AxEmQxGf8pIGIiYifrRWm+JtpAZPLA3Q0kxAxKgAAdvYcZNJ6Ug3Eey2NavEDP9TijbBnuOc/1NeI6z4nBANtT6lXgARxlSefb3yMCitL8b3F+wT6eYCM/+p3CI9M/Sk9OQ9xHtq23JGV2yZnmO0f8ANI9ZrDcJRCP1gY7jMLbQEqcZAJBbH7INVDpfxne1CshXYkeZgfswNyxHcTmcTSnqnUFuXCWyFzBzngD8sVOnpVK2EpcD3oF1Wui43mS0GZsHD+XwxkZ3SY7jb9KUX9cLz3i24tlLfhqYd53XGMrKruZyfeYJGaa6zVfo2iQLIuXJcsCBn5UQjkg7mb/APxSfDhW7eVB5gmWgjsfX6x71uvZKIP8Aqvd8HRabT/buMWbESqDII/8Adh/lqr6BdiKPQUd/1T6it7X7AZ8ALb9QIG589zub/TS23cpV9pjqPkMNz1rX0qEag59/y/LipLL57H2gf7UsfRmdqc105rA3tFaeiiWQsOTUD3Kkv0KRWqkiTbGud1aJrgtTsdE4etl6gD1m+mBNurDcqLdW5p2BMt2pVehJrpGpMEgomsqDxa34tTyWiatbjUXi1o3KXJRi6lo4VTMzJbHYZj861vOCWaQOxA/+0Chlaut9PFFZMkKL90fjn+NaLVGXrktTFZMXrhmqMtXDNTJZ2XrmajmtbqYghXroXaG3Vm6kMIa5XPiVDurJoAIW5U1oyQBkniggas3wfoN7m43ypn8e/wCQ/jSfCKSt0OlT9HsKv2iNzf7fvz+FD9K0xvXkSDky2fb+jFb6pqFcbt0ubhlfu2lXkn1LQOIjPM006Oi2tO91wd10FRHKoQdze3lBj3qWsV+zVcsC+IL++9AERmJnjCf6RMftGjfhG0EV77gbF3NOBG1QXPEmRGTgQY5NJeqakPdumwAqOWVd8E+Ht2lpOFbkgiIxR/xPdOn6Yy7Nly6AhHruJZsdhsJAHYROaTXFDvmzzRL7Xbr3W+Z2Zz9WJJ/jTa22KT6ERTFHpswYUDXQNRK1dhqkQQt71/MVMeTmgt1drc/4o7EyZ/ehriVJ4/41DduVKi0TRC9Rk1071EWrVDOprA1cTWTTCiUNW91Q7q3upiom3VvdUM10GoHRLurN1RzWxQUjrdWTXBFck0DIkuVsvWVlMRm6s3VlZSGamsLCsrKZJwWrU1lZSAyazdWVlAzN1a3VlZQBNp0LMAOSYFegFRp9OtsckS39fXP4VlZUS7SNYdNiqzb3q3mAcxtUgkuSQAuMiJ3ScYq0dfjwLoDkW9MiowAmbjuAFAkSSxCz22tW6ym+0NcJnHWehaexd0dsXSWe2GvZRgpkABABJJYOIz8o4qpf9SupuHs2JmELEySfPiSe5wfzrKyl+QfiVPTDFEg1lZVMyJrb1sPWVlTQGzcrBdrVZSoRN4gIqB2rKytCTgLNRvHY1qspAaJrJrKygZk1sGsrKAOhXQrKygDc1vdWVlIZyWrgtWVlM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connectnigeria.com/articles/wp-content/uploads/2012/08/Lagos_from_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048000" cy="2409825"/>
          </a:xfrm>
          <a:prstGeom prst="rect">
            <a:avLst/>
          </a:prstGeom>
          <a:noFill/>
        </p:spPr>
      </p:pic>
      <p:pic>
        <p:nvPicPr>
          <p:cNvPr id="33802" name="Picture 10" descr="http://connectnigeria.com/articles/wp-content/uploads/2014/07/lagos-nig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339725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28956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Metropolet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ne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kontinentin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e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azise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2" name="Picture 2" descr="http://files.geografiapreziakov.webnode.sk/200000394-a598ca693a/17.jpg"/>
          <p:cNvPicPr>
            <a:picLocks noChangeAspect="1" noChangeArrowheads="1"/>
          </p:cNvPicPr>
          <p:nvPr/>
        </p:nvPicPr>
        <p:blipFill>
          <a:blip r:embed="rId2" cstate="print"/>
          <a:srcRect l="4000" t="8929" r="4000" b="8929"/>
          <a:stretch>
            <a:fillRect/>
          </a:stretch>
        </p:blipFill>
        <p:spPr bwMode="auto">
          <a:xfrm>
            <a:off x="3581400" y="1066800"/>
            <a:ext cx="49530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498</TotalTime>
  <Words>771</Words>
  <Application>Microsoft Office PowerPoint</Application>
  <PresentationFormat>On-screen Show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Slide 1</vt:lpstr>
      <vt:lpstr>         NE  lashtesi</vt:lpstr>
      <vt:lpstr>Slide 3</vt:lpstr>
      <vt:lpstr>HISTORIA</vt:lpstr>
      <vt:lpstr>METROPOLI  ME  I RENDESISHEM  NE kontinentin  e Afrikes</vt:lpstr>
      <vt:lpstr>Slide 6</vt:lpstr>
      <vt:lpstr>Metropoli me I rendesishem ne afriken e jugut</vt:lpstr>
      <vt:lpstr>Afrika e jugut ka tete metropole te medha. nder to: 1) lagos-nje qytet          2)lesoto-qyteti me I madh  shume I populluar            dhe kryeqyteti I  dhe nje port mjaft I           maseruse rendesishem ne nigeri</vt:lpstr>
      <vt:lpstr>Metropolet ne kontinentin e azise</vt:lpstr>
      <vt:lpstr>Slide 10</vt:lpstr>
      <vt:lpstr>Slide 11</vt:lpstr>
      <vt:lpstr>Slide 12</vt:lpstr>
      <vt:lpstr>Slide 13</vt:lpstr>
      <vt:lpstr>Slide 14</vt:lpstr>
      <vt:lpstr>Slide 15</vt:lpstr>
      <vt:lpstr>METROPOLET  NE KONTINENTIN  E EVROPES</vt:lpstr>
      <vt:lpstr>Slide 17</vt:lpstr>
      <vt:lpstr>Slide 18</vt:lpstr>
      <vt:lpstr>Slide 19</vt:lpstr>
      <vt:lpstr>Slide 20</vt:lpstr>
      <vt:lpstr>Metropoli me I rendesishem ne oqeani</vt:lpstr>
      <vt:lpstr>Slide 22</vt:lpstr>
      <vt:lpstr>METROPOLI ME I RENDESISHEM NE AMERIKEN E JUGUT</vt:lpstr>
      <vt:lpstr>Slide 24</vt:lpstr>
      <vt:lpstr>Metropoli me I rendesishem ne ameriken e veriut</vt:lpstr>
      <vt:lpstr>Slide 26</vt:lpstr>
      <vt:lpstr>Slide 27</vt:lpstr>
      <vt:lpstr>Metropoli  me  I rendesishem  ne  bote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ruki-ss klea</dc:creator>
  <cp:lastModifiedBy>ruki-ss klea</cp:lastModifiedBy>
  <cp:revision>50</cp:revision>
  <dcterms:created xsi:type="dcterms:W3CDTF">2014-10-25T18:51:04Z</dcterms:created>
  <dcterms:modified xsi:type="dcterms:W3CDTF">2014-10-26T16:55:50Z</dcterms:modified>
</cp:coreProperties>
</file>